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udio/unknown"/>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6" r:id="rId2"/>
  </p:sldIdLst>
  <p:sldSz cx="42808525" cy="32080200"/>
  <p:notesSz cx="6858000" cy="9144000"/>
  <p:defaultTextStyle>
    <a:defPPr>
      <a:defRPr lang="zh-CN"/>
    </a:defPPr>
    <a:lvl1pPr marL="0" algn="l" defTabSz="4279301" rtl="0" eaLnBrk="1" latinLnBrk="0" hangingPunct="1">
      <a:defRPr sz="8400" kern="1200">
        <a:solidFill>
          <a:schemeClr val="tx1"/>
        </a:solidFill>
        <a:latin typeface="+mn-lt"/>
        <a:ea typeface="+mn-ea"/>
        <a:cs typeface="+mn-cs"/>
      </a:defRPr>
    </a:lvl1pPr>
    <a:lvl2pPr marL="2139650" algn="l" defTabSz="4279301" rtl="0" eaLnBrk="1" latinLnBrk="0" hangingPunct="1">
      <a:defRPr sz="8400" kern="1200">
        <a:solidFill>
          <a:schemeClr val="tx1"/>
        </a:solidFill>
        <a:latin typeface="+mn-lt"/>
        <a:ea typeface="+mn-ea"/>
        <a:cs typeface="+mn-cs"/>
      </a:defRPr>
    </a:lvl2pPr>
    <a:lvl3pPr marL="4279301" algn="l" defTabSz="4279301" rtl="0" eaLnBrk="1" latinLnBrk="0" hangingPunct="1">
      <a:defRPr sz="8400" kern="1200">
        <a:solidFill>
          <a:schemeClr val="tx1"/>
        </a:solidFill>
        <a:latin typeface="+mn-lt"/>
        <a:ea typeface="+mn-ea"/>
        <a:cs typeface="+mn-cs"/>
      </a:defRPr>
    </a:lvl3pPr>
    <a:lvl4pPr marL="6418951" algn="l" defTabSz="4279301" rtl="0" eaLnBrk="1" latinLnBrk="0" hangingPunct="1">
      <a:defRPr sz="8400" kern="1200">
        <a:solidFill>
          <a:schemeClr val="tx1"/>
        </a:solidFill>
        <a:latin typeface="+mn-lt"/>
        <a:ea typeface="+mn-ea"/>
        <a:cs typeface="+mn-cs"/>
      </a:defRPr>
    </a:lvl4pPr>
    <a:lvl5pPr marL="8558601" algn="l" defTabSz="4279301" rtl="0" eaLnBrk="1" latinLnBrk="0" hangingPunct="1">
      <a:defRPr sz="8400" kern="1200">
        <a:solidFill>
          <a:schemeClr val="tx1"/>
        </a:solidFill>
        <a:latin typeface="+mn-lt"/>
        <a:ea typeface="+mn-ea"/>
        <a:cs typeface="+mn-cs"/>
      </a:defRPr>
    </a:lvl5pPr>
    <a:lvl6pPr marL="10698251" algn="l" defTabSz="4279301" rtl="0" eaLnBrk="1" latinLnBrk="0" hangingPunct="1">
      <a:defRPr sz="8400" kern="1200">
        <a:solidFill>
          <a:schemeClr val="tx1"/>
        </a:solidFill>
        <a:latin typeface="+mn-lt"/>
        <a:ea typeface="+mn-ea"/>
        <a:cs typeface="+mn-cs"/>
      </a:defRPr>
    </a:lvl6pPr>
    <a:lvl7pPr marL="12837902" algn="l" defTabSz="4279301" rtl="0" eaLnBrk="1" latinLnBrk="0" hangingPunct="1">
      <a:defRPr sz="8400" kern="1200">
        <a:solidFill>
          <a:schemeClr val="tx1"/>
        </a:solidFill>
        <a:latin typeface="+mn-lt"/>
        <a:ea typeface="+mn-ea"/>
        <a:cs typeface="+mn-cs"/>
      </a:defRPr>
    </a:lvl7pPr>
    <a:lvl8pPr marL="14977552" algn="l" defTabSz="4279301" rtl="0" eaLnBrk="1" latinLnBrk="0" hangingPunct="1">
      <a:defRPr sz="8400" kern="1200">
        <a:solidFill>
          <a:schemeClr val="tx1"/>
        </a:solidFill>
        <a:latin typeface="+mn-lt"/>
        <a:ea typeface="+mn-ea"/>
        <a:cs typeface="+mn-cs"/>
      </a:defRPr>
    </a:lvl8pPr>
    <a:lvl9pPr marL="17117202" algn="l" defTabSz="4279301" rtl="0" eaLnBrk="1" latinLnBrk="0" hangingPunct="1">
      <a:defRPr sz="8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0000CC"/>
    <a:srgbClr val="3333CC"/>
    <a:srgbClr val="3366FF"/>
  </p:clrMru>
</p:presentationPr>
</file>

<file path=ppt/tableStyles.xml><?xml version="1.0" encoding="utf-8"?>
<a:tblStyleLst xmlns:a="http://schemas.openxmlformats.org/drawingml/2006/main" def="{5C22544A-7EE6-4342-B048-85BDC9FD1C3A}">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20" d="100"/>
          <a:sy n="20" d="100"/>
        </p:scale>
        <p:origin x="-726" y="636"/>
      </p:cViewPr>
      <p:guideLst>
        <p:guide orient="horz" pos="10104"/>
        <p:guide pos="13483"/>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539E1E-645A-4757-979E-224CAB27BAAB}" type="datetimeFigureOut">
              <a:rPr lang="zh-CN" altLang="en-US" smtClean="0"/>
              <a:pPr/>
              <a:t>2020/6/12</a:t>
            </a:fld>
            <a:endParaRPr lang="zh-CN" altLang="en-US"/>
          </a:p>
        </p:txBody>
      </p:sp>
      <p:sp>
        <p:nvSpPr>
          <p:cNvPr id="4" name="幻灯片图像占位符 3"/>
          <p:cNvSpPr>
            <a:spLocks noGrp="1" noRot="1" noChangeAspect="1"/>
          </p:cNvSpPr>
          <p:nvPr>
            <p:ph type="sldImg" idx="2"/>
          </p:nvPr>
        </p:nvSpPr>
        <p:spPr>
          <a:xfrm>
            <a:off x="1141413" y="685800"/>
            <a:ext cx="457517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EC0E5B-6220-486D-B8C3-9A363DF2764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3210640" y="9965657"/>
            <a:ext cx="36387246" cy="687645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6421279" y="18178780"/>
            <a:ext cx="29965968" cy="8198273"/>
          </a:xfrm>
        </p:spPr>
        <p:txBody>
          <a:bodyPr/>
          <a:lstStyle>
            <a:lvl1pPr marL="0" indent="0" algn="ctr">
              <a:buNone/>
              <a:defRPr>
                <a:solidFill>
                  <a:schemeClr val="tx1">
                    <a:tint val="75000"/>
                  </a:schemeClr>
                </a:solidFill>
              </a:defRPr>
            </a:lvl1pPr>
            <a:lvl2pPr marL="2138850" indent="0" algn="ctr">
              <a:buNone/>
              <a:defRPr>
                <a:solidFill>
                  <a:schemeClr val="tx1">
                    <a:tint val="75000"/>
                  </a:schemeClr>
                </a:solidFill>
              </a:defRPr>
            </a:lvl2pPr>
            <a:lvl3pPr marL="4277705" indent="0" algn="ctr">
              <a:buNone/>
              <a:defRPr>
                <a:solidFill>
                  <a:schemeClr val="tx1">
                    <a:tint val="75000"/>
                  </a:schemeClr>
                </a:solidFill>
              </a:defRPr>
            </a:lvl3pPr>
            <a:lvl4pPr marL="6416555" indent="0" algn="ctr">
              <a:buNone/>
              <a:defRPr>
                <a:solidFill>
                  <a:schemeClr val="tx1">
                    <a:tint val="75000"/>
                  </a:schemeClr>
                </a:solidFill>
              </a:defRPr>
            </a:lvl4pPr>
            <a:lvl5pPr marL="8555405" indent="0" algn="ctr">
              <a:buNone/>
              <a:defRPr>
                <a:solidFill>
                  <a:schemeClr val="tx1">
                    <a:tint val="75000"/>
                  </a:schemeClr>
                </a:solidFill>
              </a:defRPr>
            </a:lvl5pPr>
            <a:lvl6pPr marL="10694255" indent="0" algn="ctr">
              <a:buNone/>
              <a:defRPr>
                <a:solidFill>
                  <a:schemeClr val="tx1">
                    <a:tint val="75000"/>
                  </a:schemeClr>
                </a:solidFill>
              </a:defRPr>
            </a:lvl6pPr>
            <a:lvl7pPr marL="12833109" indent="0" algn="ctr">
              <a:buNone/>
              <a:defRPr>
                <a:solidFill>
                  <a:schemeClr val="tx1">
                    <a:tint val="75000"/>
                  </a:schemeClr>
                </a:solidFill>
              </a:defRPr>
            </a:lvl7pPr>
            <a:lvl8pPr marL="14971959" indent="0" algn="ctr">
              <a:buNone/>
              <a:defRPr>
                <a:solidFill>
                  <a:schemeClr val="tx1">
                    <a:tint val="75000"/>
                  </a:schemeClr>
                </a:solidFill>
              </a:defRPr>
            </a:lvl8pPr>
            <a:lvl9pPr marL="17110809"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2020/6/12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2020/6/12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31036181" y="1284702"/>
            <a:ext cx="9631918" cy="2737213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140426" y="1284702"/>
            <a:ext cx="28182279" cy="2737213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2020/6/12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2020/6/12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3381579" y="20614501"/>
            <a:ext cx="36387246" cy="6371484"/>
          </a:xfrm>
        </p:spPr>
        <p:txBody>
          <a:bodyPr anchor="t"/>
          <a:lstStyle>
            <a:lvl1pPr algn="l">
              <a:defRPr sz="187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3381579" y="13596965"/>
            <a:ext cx="36387246" cy="7017541"/>
          </a:xfrm>
        </p:spPr>
        <p:txBody>
          <a:bodyPr anchor="b"/>
          <a:lstStyle>
            <a:lvl1pPr marL="0" indent="0">
              <a:buNone/>
              <a:defRPr sz="9400">
                <a:solidFill>
                  <a:schemeClr val="tx1">
                    <a:tint val="75000"/>
                  </a:schemeClr>
                </a:solidFill>
              </a:defRPr>
            </a:lvl1pPr>
            <a:lvl2pPr marL="2138850" indent="0">
              <a:buNone/>
              <a:defRPr sz="8400">
                <a:solidFill>
                  <a:schemeClr val="tx1">
                    <a:tint val="75000"/>
                  </a:schemeClr>
                </a:solidFill>
              </a:defRPr>
            </a:lvl2pPr>
            <a:lvl3pPr marL="4277705" indent="0">
              <a:buNone/>
              <a:defRPr sz="7500">
                <a:solidFill>
                  <a:schemeClr val="tx1">
                    <a:tint val="75000"/>
                  </a:schemeClr>
                </a:solidFill>
              </a:defRPr>
            </a:lvl3pPr>
            <a:lvl4pPr marL="6416555" indent="0">
              <a:buNone/>
              <a:defRPr sz="6600">
                <a:solidFill>
                  <a:schemeClr val="tx1">
                    <a:tint val="75000"/>
                  </a:schemeClr>
                </a:solidFill>
              </a:defRPr>
            </a:lvl4pPr>
            <a:lvl5pPr marL="8555405" indent="0">
              <a:buNone/>
              <a:defRPr sz="6600">
                <a:solidFill>
                  <a:schemeClr val="tx1">
                    <a:tint val="75000"/>
                  </a:schemeClr>
                </a:solidFill>
              </a:defRPr>
            </a:lvl5pPr>
            <a:lvl6pPr marL="10694255" indent="0">
              <a:buNone/>
              <a:defRPr sz="6600">
                <a:solidFill>
                  <a:schemeClr val="tx1">
                    <a:tint val="75000"/>
                  </a:schemeClr>
                </a:solidFill>
              </a:defRPr>
            </a:lvl6pPr>
            <a:lvl7pPr marL="12833109" indent="0">
              <a:buNone/>
              <a:defRPr sz="6600">
                <a:solidFill>
                  <a:schemeClr val="tx1">
                    <a:tint val="75000"/>
                  </a:schemeClr>
                </a:solidFill>
              </a:defRPr>
            </a:lvl7pPr>
            <a:lvl8pPr marL="14971959" indent="0">
              <a:buNone/>
              <a:defRPr sz="6600">
                <a:solidFill>
                  <a:schemeClr val="tx1">
                    <a:tint val="75000"/>
                  </a:schemeClr>
                </a:solidFill>
              </a:defRPr>
            </a:lvl8pPr>
            <a:lvl9pPr marL="17110809" indent="0">
              <a:buNone/>
              <a:defRPr sz="6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2020/6/12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2140426" y="7485387"/>
            <a:ext cx="18907099" cy="21171449"/>
          </a:xfrm>
        </p:spPr>
        <p:txBody>
          <a:bodyPr/>
          <a:lstStyle>
            <a:lvl1pPr>
              <a:defRPr sz="13100"/>
            </a:lvl1pPr>
            <a:lvl2pPr>
              <a:defRPr sz="11200"/>
            </a:lvl2pPr>
            <a:lvl3pPr>
              <a:defRPr sz="9400"/>
            </a:lvl3pPr>
            <a:lvl4pPr>
              <a:defRPr sz="8400"/>
            </a:lvl4pPr>
            <a:lvl5pPr>
              <a:defRPr sz="8400"/>
            </a:lvl5pPr>
            <a:lvl6pPr>
              <a:defRPr sz="8400"/>
            </a:lvl6pPr>
            <a:lvl7pPr>
              <a:defRPr sz="8400"/>
            </a:lvl7pPr>
            <a:lvl8pPr>
              <a:defRPr sz="8400"/>
            </a:lvl8pPr>
            <a:lvl9pPr>
              <a:defRPr sz="8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21761000" y="7485387"/>
            <a:ext cx="18907099" cy="21171449"/>
          </a:xfrm>
        </p:spPr>
        <p:txBody>
          <a:bodyPr/>
          <a:lstStyle>
            <a:lvl1pPr>
              <a:defRPr sz="13100"/>
            </a:lvl1pPr>
            <a:lvl2pPr>
              <a:defRPr sz="11200"/>
            </a:lvl2pPr>
            <a:lvl3pPr>
              <a:defRPr sz="9400"/>
            </a:lvl3pPr>
            <a:lvl4pPr>
              <a:defRPr sz="8400"/>
            </a:lvl4pPr>
            <a:lvl5pPr>
              <a:defRPr sz="8400"/>
            </a:lvl5pPr>
            <a:lvl6pPr>
              <a:defRPr sz="8400"/>
            </a:lvl6pPr>
            <a:lvl7pPr>
              <a:defRPr sz="8400"/>
            </a:lvl7pPr>
            <a:lvl8pPr>
              <a:defRPr sz="8400"/>
            </a:lvl8pPr>
            <a:lvl9pPr>
              <a:defRPr sz="8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2020/6/12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2140426" y="7180918"/>
            <a:ext cx="18914533" cy="2992664"/>
          </a:xfrm>
        </p:spPr>
        <p:txBody>
          <a:bodyPr anchor="b"/>
          <a:lstStyle>
            <a:lvl1pPr marL="0" indent="0">
              <a:buNone/>
              <a:defRPr sz="11200" b="1"/>
            </a:lvl1pPr>
            <a:lvl2pPr marL="2138850" indent="0">
              <a:buNone/>
              <a:defRPr sz="9400" b="1"/>
            </a:lvl2pPr>
            <a:lvl3pPr marL="4277705" indent="0">
              <a:buNone/>
              <a:defRPr sz="8400" b="1"/>
            </a:lvl3pPr>
            <a:lvl4pPr marL="6416555" indent="0">
              <a:buNone/>
              <a:defRPr sz="7500" b="1"/>
            </a:lvl4pPr>
            <a:lvl5pPr marL="8555405" indent="0">
              <a:buNone/>
              <a:defRPr sz="7500" b="1"/>
            </a:lvl5pPr>
            <a:lvl6pPr marL="10694255" indent="0">
              <a:buNone/>
              <a:defRPr sz="7500" b="1"/>
            </a:lvl6pPr>
            <a:lvl7pPr marL="12833109" indent="0">
              <a:buNone/>
              <a:defRPr sz="7500" b="1"/>
            </a:lvl7pPr>
            <a:lvl8pPr marL="14971959" indent="0">
              <a:buNone/>
              <a:defRPr sz="7500" b="1"/>
            </a:lvl8pPr>
            <a:lvl9pPr marL="17110809" indent="0">
              <a:buNone/>
              <a:defRPr sz="7500" b="1"/>
            </a:lvl9pPr>
          </a:lstStyle>
          <a:p>
            <a:pPr lvl="0"/>
            <a:r>
              <a:rPr lang="zh-CN" altLang="en-US" smtClean="0"/>
              <a:t>单击此处编辑母版文本样式</a:t>
            </a:r>
          </a:p>
        </p:txBody>
      </p:sp>
      <p:sp>
        <p:nvSpPr>
          <p:cNvPr id="4" name="内容占位符 3"/>
          <p:cNvSpPr>
            <a:spLocks noGrp="1"/>
          </p:cNvSpPr>
          <p:nvPr>
            <p:ph sz="half" idx="2"/>
          </p:nvPr>
        </p:nvSpPr>
        <p:spPr>
          <a:xfrm>
            <a:off x="2140426" y="10173582"/>
            <a:ext cx="18914533" cy="18483247"/>
          </a:xfrm>
        </p:spPr>
        <p:txBody>
          <a:bodyPr/>
          <a:lstStyle>
            <a:lvl1pPr>
              <a:defRPr sz="11200"/>
            </a:lvl1pPr>
            <a:lvl2pPr>
              <a:defRPr sz="9400"/>
            </a:lvl2pPr>
            <a:lvl3pPr>
              <a:defRPr sz="8400"/>
            </a:lvl3pPr>
            <a:lvl4pPr>
              <a:defRPr sz="7500"/>
            </a:lvl4pPr>
            <a:lvl5pPr>
              <a:defRPr sz="7500"/>
            </a:lvl5pPr>
            <a:lvl6pPr>
              <a:defRPr sz="7500"/>
            </a:lvl6pPr>
            <a:lvl7pPr>
              <a:defRPr sz="7500"/>
            </a:lvl7pPr>
            <a:lvl8pPr>
              <a:defRPr sz="7500"/>
            </a:lvl8pPr>
            <a:lvl9pPr>
              <a:defRPr sz="7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21746143" y="7180918"/>
            <a:ext cx="18921963" cy="2992664"/>
          </a:xfrm>
        </p:spPr>
        <p:txBody>
          <a:bodyPr anchor="b"/>
          <a:lstStyle>
            <a:lvl1pPr marL="0" indent="0">
              <a:buNone/>
              <a:defRPr sz="11200" b="1"/>
            </a:lvl1pPr>
            <a:lvl2pPr marL="2138850" indent="0">
              <a:buNone/>
              <a:defRPr sz="9400" b="1"/>
            </a:lvl2pPr>
            <a:lvl3pPr marL="4277705" indent="0">
              <a:buNone/>
              <a:defRPr sz="8400" b="1"/>
            </a:lvl3pPr>
            <a:lvl4pPr marL="6416555" indent="0">
              <a:buNone/>
              <a:defRPr sz="7500" b="1"/>
            </a:lvl4pPr>
            <a:lvl5pPr marL="8555405" indent="0">
              <a:buNone/>
              <a:defRPr sz="7500" b="1"/>
            </a:lvl5pPr>
            <a:lvl6pPr marL="10694255" indent="0">
              <a:buNone/>
              <a:defRPr sz="7500" b="1"/>
            </a:lvl6pPr>
            <a:lvl7pPr marL="12833109" indent="0">
              <a:buNone/>
              <a:defRPr sz="7500" b="1"/>
            </a:lvl7pPr>
            <a:lvl8pPr marL="14971959" indent="0">
              <a:buNone/>
              <a:defRPr sz="7500" b="1"/>
            </a:lvl8pPr>
            <a:lvl9pPr marL="17110809" indent="0">
              <a:buNone/>
              <a:defRPr sz="7500" b="1"/>
            </a:lvl9pPr>
          </a:lstStyle>
          <a:p>
            <a:pPr lvl="0"/>
            <a:r>
              <a:rPr lang="zh-CN" altLang="en-US" smtClean="0"/>
              <a:t>单击此处编辑母版文本样式</a:t>
            </a:r>
          </a:p>
        </p:txBody>
      </p:sp>
      <p:sp>
        <p:nvSpPr>
          <p:cNvPr id="6" name="内容占位符 5"/>
          <p:cNvSpPr>
            <a:spLocks noGrp="1"/>
          </p:cNvSpPr>
          <p:nvPr>
            <p:ph sz="quarter" idx="4"/>
          </p:nvPr>
        </p:nvSpPr>
        <p:spPr>
          <a:xfrm>
            <a:off x="21746143" y="10173582"/>
            <a:ext cx="18921963" cy="18483247"/>
          </a:xfrm>
        </p:spPr>
        <p:txBody>
          <a:bodyPr/>
          <a:lstStyle>
            <a:lvl1pPr>
              <a:defRPr sz="11200"/>
            </a:lvl1pPr>
            <a:lvl2pPr>
              <a:defRPr sz="9400"/>
            </a:lvl2pPr>
            <a:lvl3pPr>
              <a:defRPr sz="8400"/>
            </a:lvl3pPr>
            <a:lvl4pPr>
              <a:defRPr sz="7500"/>
            </a:lvl4pPr>
            <a:lvl5pPr>
              <a:defRPr sz="7500"/>
            </a:lvl5pPr>
            <a:lvl6pPr>
              <a:defRPr sz="7500"/>
            </a:lvl6pPr>
            <a:lvl7pPr>
              <a:defRPr sz="7500"/>
            </a:lvl7pPr>
            <a:lvl8pPr>
              <a:defRPr sz="7500"/>
            </a:lvl8pPr>
            <a:lvl9pPr>
              <a:defRPr sz="7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2020/6/12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2020/6/12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2020/6/12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40428" y="1277267"/>
            <a:ext cx="14083710" cy="5435812"/>
          </a:xfrm>
        </p:spPr>
        <p:txBody>
          <a:bodyPr anchor="b"/>
          <a:lstStyle>
            <a:lvl1pPr algn="l">
              <a:defRPr sz="94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16736944" y="1277274"/>
            <a:ext cx="23931155" cy="27379562"/>
          </a:xfrm>
        </p:spPr>
        <p:txBody>
          <a:bodyPr/>
          <a:lstStyle>
            <a:lvl1pPr>
              <a:defRPr sz="15000"/>
            </a:lvl1pPr>
            <a:lvl2pPr>
              <a:defRPr sz="13100"/>
            </a:lvl2pPr>
            <a:lvl3pPr>
              <a:defRPr sz="11200"/>
            </a:lvl3pPr>
            <a:lvl4pPr>
              <a:defRPr sz="9400"/>
            </a:lvl4pPr>
            <a:lvl5pPr>
              <a:defRPr sz="9400"/>
            </a:lvl5pPr>
            <a:lvl6pPr>
              <a:defRPr sz="9400"/>
            </a:lvl6pPr>
            <a:lvl7pPr>
              <a:defRPr sz="9400"/>
            </a:lvl7pPr>
            <a:lvl8pPr>
              <a:defRPr sz="9400"/>
            </a:lvl8pPr>
            <a:lvl9pPr>
              <a:defRPr sz="9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2140428" y="6713081"/>
            <a:ext cx="14083710" cy="21943750"/>
          </a:xfrm>
        </p:spPr>
        <p:txBody>
          <a:bodyPr/>
          <a:lstStyle>
            <a:lvl1pPr marL="0" indent="0">
              <a:buNone/>
              <a:defRPr sz="6600"/>
            </a:lvl1pPr>
            <a:lvl2pPr marL="2138850" indent="0">
              <a:buNone/>
              <a:defRPr sz="5600"/>
            </a:lvl2pPr>
            <a:lvl3pPr marL="4277705" indent="0">
              <a:buNone/>
              <a:defRPr sz="4700"/>
            </a:lvl3pPr>
            <a:lvl4pPr marL="6416555" indent="0">
              <a:buNone/>
              <a:defRPr sz="4200"/>
            </a:lvl4pPr>
            <a:lvl5pPr marL="8555405" indent="0">
              <a:buNone/>
              <a:defRPr sz="4200"/>
            </a:lvl5pPr>
            <a:lvl6pPr marL="10694255" indent="0">
              <a:buNone/>
              <a:defRPr sz="4200"/>
            </a:lvl6pPr>
            <a:lvl7pPr marL="12833109" indent="0">
              <a:buNone/>
              <a:defRPr sz="4200"/>
            </a:lvl7pPr>
            <a:lvl8pPr marL="14971959" indent="0">
              <a:buNone/>
              <a:defRPr sz="4200"/>
            </a:lvl8pPr>
            <a:lvl9pPr marL="17110809" indent="0">
              <a:buNone/>
              <a:defRPr sz="4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2020/6/12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0771" y="22456140"/>
            <a:ext cx="25685115" cy="2651074"/>
          </a:xfrm>
        </p:spPr>
        <p:txBody>
          <a:bodyPr anchor="b"/>
          <a:lstStyle>
            <a:lvl1pPr algn="l">
              <a:defRPr sz="94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8390771" y="2866425"/>
            <a:ext cx="25685115" cy="19248120"/>
          </a:xfrm>
        </p:spPr>
        <p:txBody>
          <a:bodyPr/>
          <a:lstStyle>
            <a:lvl1pPr marL="0" indent="0">
              <a:buNone/>
              <a:defRPr sz="15000"/>
            </a:lvl1pPr>
            <a:lvl2pPr marL="2138850" indent="0">
              <a:buNone/>
              <a:defRPr sz="13100"/>
            </a:lvl2pPr>
            <a:lvl3pPr marL="4277705" indent="0">
              <a:buNone/>
              <a:defRPr sz="11200"/>
            </a:lvl3pPr>
            <a:lvl4pPr marL="6416555" indent="0">
              <a:buNone/>
              <a:defRPr sz="9400"/>
            </a:lvl4pPr>
            <a:lvl5pPr marL="8555405" indent="0">
              <a:buNone/>
              <a:defRPr sz="9400"/>
            </a:lvl5pPr>
            <a:lvl6pPr marL="10694255" indent="0">
              <a:buNone/>
              <a:defRPr sz="9400"/>
            </a:lvl6pPr>
            <a:lvl7pPr marL="12833109" indent="0">
              <a:buNone/>
              <a:defRPr sz="9400"/>
            </a:lvl7pPr>
            <a:lvl8pPr marL="14971959" indent="0">
              <a:buNone/>
              <a:defRPr sz="9400"/>
            </a:lvl8pPr>
            <a:lvl9pPr marL="17110809" indent="0">
              <a:buNone/>
              <a:defRPr sz="9400"/>
            </a:lvl9pPr>
          </a:lstStyle>
          <a:p>
            <a:endParaRPr lang="zh-CN" altLang="en-US"/>
          </a:p>
        </p:txBody>
      </p:sp>
      <p:sp>
        <p:nvSpPr>
          <p:cNvPr id="4" name="文本占位符 3"/>
          <p:cNvSpPr>
            <a:spLocks noGrp="1"/>
          </p:cNvSpPr>
          <p:nvPr>
            <p:ph type="body" sz="half" idx="2"/>
          </p:nvPr>
        </p:nvSpPr>
        <p:spPr>
          <a:xfrm>
            <a:off x="8390771" y="25107214"/>
            <a:ext cx="25685115" cy="3764966"/>
          </a:xfrm>
        </p:spPr>
        <p:txBody>
          <a:bodyPr/>
          <a:lstStyle>
            <a:lvl1pPr marL="0" indent="0">
              <a:buNone/>
              <a:defRPr sz="6600"/>
            </a:lvl1pPr>
            <a:lvl2pPr marL="2138850" indent="0">
              <a:buNone/>
              <a:defRPr sz="5600"/>
            </a:lvl2pPr>
            <a:lvl3pPr marL="4277705" indent="0">
              <a:buNone/>
              <a:defRPr sz="4700"/>
            </a:lvl3pPr>
            <a:lvl4pPr marL="6416555" indent="0">
              <a:buNone/>
              <a:defRPr sz="4200"/>
            </a:lvl4pPr>
            <a:lvl5pPr marL="8555405" indent="0">
              <a:buNone/>
              <a:defRPr sz="4200"/>
            </a:lvl5pPr>
            <a:lvl6pPr marL="10694255" indent="0">
              <a:buNone/>
              <a:defRPr sz="4200"/>
            </a:lvl6pPr>
            <a:lvl7pPr marL="12833109" indent="0">
              <a:buNone/>
              <a:defRPr sz="4200"/>
            </a:lvl7pPr>
            <a:lvl8pPr marL="14971959" indent="0">
              <a:buNone/>
              <a:defRPr sz="4200"/>
            </a:lvl8pPr>
            <a:lvl9pPr marL="17110809" indent="0">
              <a:buNone/>
              <a:defRPr sz="4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2020/6/12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2140426" y="1284696"/>
            <a:ext cx="38527673" cy="5346700"/>
          </a:xfrm>
          <a:prstGeom prst="rect">
            <a:avLst/>
          </a:prstGeom>
        </p:spPr>
        <p:txBody>
          <a:bodyPr vert="horz" lIns="427771" tIns="213885" rIns="427771" bIns="213885"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2140426" y="7485387"/>
            <a:ext cx="38527673" cy="21171449"/>
          </a:xfrm>
          <a:prstGeom prst="rect">
            <a:avLst/>
          </a:prstGeom>
        </p:spPr>
        <p:txBody>
          <a:bodyPr vert="horz" lIns="427771" tIns="213885" rIns="427771" bIns="213885"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2140426" y="29733600"/>
            <a:ext cx="9988656" cy="1707974"/>
          </a:xfrm>
          <a:prstGeom prst="rect">
            <a:avLst/>
          </a:prstGeom>
        </p:spPr>
        <p:txBody>
          <a:bodyPr vert="horz" lIns="427771" tIns="213885" rIns="427771" bIns="213885" rtlCol="0" anchor="ctr"/>
          <a:lstStyle>
            <a:lvl1pPr algn="l">
              <a:defRPr sz="5600">
                <a:solidFill>
                  <a:schemeClr val="tx1">
                    <a:tint val="75000"/>
                  </a:schemeClr>
                </a:solidFill>
              </a:defRPr>
            </a:lvl1pPr>
          </a:lstStyle>
          <a:p>
            <a:fld id="{530820CF-B880-4189-942D-D702A7CBA730}" type="datetimeFigureOut">
              <a:rPr lang="zh-CN" altLang="en-US" smtClean="0"/>
              <a:pPr/>
              <a:t>2020/6/12</a:t>
            </a:fld>
            <a:endParaRPr lang="zh-CN" altLang="en-US"/>
          </a:p>
        </p:txBody>
      </p:sp>
      <p:sp>
        <p:nvSpPr>
          <p:cNvPr id="5" name="页脚占位符 4"/>
          <p:cNvSpPr>
            <a:spLocks noGrp="1"/>
          </p:cNvSpPr>
          <p:nvPr>
            <p:ph type="ftr" sz="quarter" idx="3"/>
          </p:nvPr>
        </p:nvSpPr>
        <p:spPr>
          <a:xfrm>
            <a:off x="14626246" y="29733600"/>
            <a:ext cx="13556033" cy="1707974"/>
          </a:xfrm>
          <a:prstGeom prst="rect">
            <a:avLst/>
          </a:prstGeom>
        </p:spPr>
        <p:txBody>
          <a:bodyPr vert="horz" lIns="427771" tIns="213885" rIns="427771" bIns="213885" rtlCol="0" anchor="ctr"/>
          <a:lstStyle>
            <a:lvl1pPr algn="ctr">
              <a:defRPr sz="5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30679443" y="29733600"/>
            <a:ext cx="9988656" cy="1707974"/>
          </a:xfrm>
          <a:prstGeom prst="rect">
            <a:avLst/>
          </a:prstGeom>
        </p:spPr>
        <p:txBody>
          <a:bodyPr vert="horz" lIns="427771" tIns="213885" rIns="427771" bIns="213885" rtlCol="0" anchor="ctr"/>
          <a:lstStyle>
            <a:lvl1pPr algn="r">
              <a:defRPr sz="56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277705" rtl="0" eaLnBrk="1" latinLnBrk="0" hangingPunct="1">
        <a:spcBef>
          <a:spcPct val="0"/>
        </a:spcBef>
        <a:buNone/>
        <a:defRPr sz="20600" kern="1200">
          <a:solidFill>
            <a:schemeClr val="tx1"/>
          </a:solidFill>
          <a:latin typeface="+mj-lt"/>
          <a:ea typeface="+mj-ea"/>
          <a:cs typeface="+mj-cs"/>
        </a:defRPr>
      </a:lvl1pPr>
    </p:titleStyle>
    <p:bodyStyle>
      <a:lvl1pPr marL="1604139" indent="-1604139" algn="l" defTabSz="4277705" rtl="0" eaLnBrk="1" latinLnBrk="0" hangingPunct="1">
        <a:spcBef>
          <a:spcPct val="20000"/>
        </a:spcBef>
        <a:buFont typeface="Arial" pitchFamily="34" charset="0"/>
        <a:buChar char="•"/>
        <a:defRPr sz="15000" kern="1200">
          <a:solidFill>
            <a:schemeClr val="tx1"/>
          </a:solidFill>
          <a:latin typeface="+mn-lt"/>
          <a:ea typeface="+mn-ea"/>
          <a:cs typeface="+mn-cs"/>
        </a:defRPr>
      </a:lvl1pPr>
      <a:lvl2pPr marL="3475635" indent="-1336781" algn="l" defTabSz="4277705" rtl="0" eaLnBrk="1" latinLnBrk="0" hangingPunct="1">
        <a:spcBef>
          <a:spcPct val="20000"/>
        </a:spcBef>
        <a:buFont typeface="Arial" pitchFamily="34" charset="0"/>
        <a:buChar char="–"/>
        <a:defRPr sz="13100" kern="1200">
          <a:solidFill>
            <a:schemeClr val="tx1"/>
          </a:solidFill>
          <a:latin typeface="+mn-lt"/>
          <a:ea typeface="+mn-ea"/>
          <a:cs typeface="+mn-cs"/>
        </a:defRPr>
      </a:lvl2pPr>
      <a:lvl3pPr marL="5347127" indent="-1069427" algn="l" defTabSz="4277705" rtl="0" eaLnBrk="1" latinLnBrk="0" hangingPunct="1">
        <a:spcBef>
          <a:spcPct val="20000"/>
        </a:spcBef>
        <a:buFont typeface="Arial" pitchFamily="34" charset="0"/>
        <a:buChar char="•"/>
        <a:defRPr sz="11200" kern="1200">
          <a:solidFill>
            <a:schemeClr val="tx1"/>
          </a:solidFill>
          <a:latin typeface="+mn-lt"/>
          <a:ea typeface="+mn-ea"/>
          <a:cs typeface="+mn-cs"/>
        </a:defRPr>
      </a:lvl3pPr>
      <a:lvl4pPr marL="7485982" indent="-1069427" algn="l" defTabSz="4277705" rtl="0" eaLnBrk="1" latinLnBrk="0" hangingPunct="1">
        <a:spcBef>
          <a:spcPct val="20000"/>
        </a:spcBef>
        <a:buFont typeface="Arial" pitchFamily="34" charset="0"/>
        <a:buChar char="–"/>
        <a:defRPr sz="9400" kern="1200">
          <a:solidFill>
            <a:schemeClr val="tx1"/>
          </a:solidFill>
          <a:latin typeface="+mn-lt"/>
          <a:ea typeface="+mn-ea"/>
          <a:cs typeface="+mn-cs"/>
        </a:defRPr>
      </a:lvl4pPr>
      <a:lvl5pPr marL="9624832" indent="-1069427" algn="l" defTabSz="4277705" rtl="0" eaLnBrk="1" latinLnBrk="0" hangingPunct="1">
        <a:spcBef>
          <a:spcPct val="20000"/>
        </a:spcBef>
        <a:buFont typeface="Arial" pitchFamily="34" charset="0"/>
        <a:buChar char="»"/>
        <a:defRPr sz="9400" kern="1200">
          <a:solidFill>
            <a:schemeClr val="tx1"/>
          </a:solidFill>
          <a:latin typeface="+mn-lt"/>
          <a:ea typeface="+mn-ea"/>
          <a:cs typeface="+mn-cs"/>
        </a:defRPr>
      </a:lvl5pPr>
      <a:lvl6pPr marL="11763682" indent="-1069427" algn="l" defTabSz="4277705" rtl="0" eaLnBrk="1" latinLnBrk="0" hangingPunct="1">
        <a:spcBef>
          <a:spcPct val="20000"/>
        </a:spcBef>
        <a:buFont typeface="Arial" pitchFamily="34" charset="0"/>
        <a:buChar char="•"/>
        <a:defRPr sz="9400" kern="1200">
          <a:solidFill>
            <a:schemeClr val="tx1"/>
          </a:solidFill>
          <a:latin typeface="+mn-lt"/>
          <a:ea typeface="+mn-ea"/>
          <a:cs typeface="+mn-cs"/>
        </a:defRPr>
      </a:lvl6pPr>
      <a:lvl7pPr marL="13902532" indent="-1069427" algn="l" defTabSz="4277705" rtl="0" eaLnBrk="1" latinLnBrk="0" hangingPunct="1">
        <a:spcBef>
          <a:spcPct val="20000"/>
        </a:spcBef>
        <a:buFont typeface="Arial" pitchFamily="34" charset="0"/>
        <a:buChar char="•"/>
        <a:defRPr sz="9400" kern="1200">
          <a:solidFill>
            <a:schemeClr val="tx1"/>
          </a:solidFill>
          <a:latin typeface="+mn-lt"/>
          <a:ea typeface="+mn-ea"/>
          <a:cs typeface="+mn-cs"/>
        </a:defRPr>
      </a:lvl7pPr>
      <a:lvl8pPr marL="16041387" indent="-1069427" algn="l" defTabSz="4277705" rtl="0" eaLnBrk="1" latinLnBrk="0" hangingPunct="1">
        <a:spcBef>
          <a:spcPct val="20000"/>
        </a:spcBef>
        <a:buFont typeface="Arial" pitchFamily="34" charset="0"/>
        <a:buChar char="•"/>
        <a:defRPr sz="9400" kern="1200">
          <a:solidFill>
            <a:schemeClr val="tx1"/>
          </a:solidFill>
          <a:latin typeface="+mn-lt"/>
          <a:ea typeface="+mn-ea"/>
          <a:cs typeface="+mn-cs"/>
        </a:defRPr>
      </a:lvl8pPr>
      <a:lvl9pPr marL="18180237" indent="-1069427" algn="l" defTabSz="4277705" rtl="0" eaLnBrk="1" latinLnBrk="0" hangingPunct="1">
        <a:spcBef>
          <a:spcPct val="20000"/>
        </a:spcBef>
        <a:buFont typeface="Arial" pitchFamily="34" charset="0"/>
        <a:buChar char="•"/>
        <a:defRPr sz="9400" kern="1200">
          <a:solidFill>
            <a:schemeClr val="tx1"/>
          </a:solidFill>
          <a:latin typeface="+mn-lt"/>
          <a:ea typeface="+mn-ea"/>
          <a:cs typeface="+mn-cs"/>
        </a:defRPr>
      </a:lvl9pPr>
    </p:bodyStyle>
    <p:otherStyle>
      <a:defPPr>
        <a:defRPr lang="zh-CN"/>
      </a:defPPr>
      <a:lvl1pPr marL="0" algn="l" defTabSz="4277705" rtl="0" eaLnBrk="1" latinLnBrk="0" hangingPunct="1">
        <a:defRPr sz="8400" kern="1200">
          <a:solidFill>
            <a:schemeClr val="tx1"/>
          </a:solidFill>
          <a:latin typeface="+mn-lt"/>
          <a:ea typeface="+mn-ea"/>
          <a:cs typeface="+mn-cs"/>
        </a:defRPr>
      </a:lvl1pPr>
      <a:lvl2pPr marL="2138850" algn="l" defTabSz="4277705" rtl="0" eaLnBrk="1" latinLnBrk="0" hangingPunct="1">
        <a:defRPr sz="8400" kern="1200">
          <a:solidFill>
            <a:schemeClr val="tx1"/>
          </a:solidFill>
          <a:latin typeface="+mn-lt"/>
          <a:ea typeface="+mn-ea"/>
          <a:cs typeface="+mn-cs"/>
        </a:defRPr>
      </a:lvl2pPr>
      <a:lvl3pPr marL="4277705" algn="l" defTabSz="4277705" rtl="0" eaLnBrk="1" latinLnBrk="0" hangingPunct="1">
        <a:defRPr sz="8400" kern="1200">
          <a:solidFill>
            <a:schemeClr val="tx1"/>
          </a:solidFill>
          <a:latin typeface="+mn-lt"/>
          <a:ea typeface="+mn-ea"/>
          <a:cs typeface="+mn-cs"/>
        </a:defRPr>
      </a:lvl3pPr>
      <a:lvl4pPr marL="6416555" algn="l" defTabSz="4277705" rtl="0" eaLnBrk="1" latinLnBrk="0" hangingPunct="1">
        <a:defRPr sz="8400" kern="1200">
          <a:solidFill>
            <a:schemeClr val="tx1"/>
          </a:solidFill>
          <a:latin typeface="+mn-lt"/>
          <a:ea typeface="+mn-ea"/>
          <a:cs typeface="+mn-cs"/>
        </a:defRPr>
      </a:lvl4pPr>
      <a:lvl5pPr marL="8555405" algn="l" defTabSz="4277705" rtl="0" eaLnBrk="1" latinLnBrk="0" hangingPunct="1">
        <a:defRPr sz="8400" kern="1200">
          <a:solidFill>
            <a:schemeClr val="tx1"/>
          </a:solidFill>
          <a:latin typeface="+mn-lt"/>
          <a:ea typeface="+mn-ea"/>
          <a:cs typeface="+mn-cs"/>
        </a:defRPr>
      </a:lvl5pPr>
      <a:lvl6pPr marL="10694255" algn="l" defTabSz="4277705" rtl="0" eaLnBrk="1" latinLnBrk="0" hangingPunct="1">
        <a:defRPr sz="8400" kern="1200">
          <a:solidFill>
            <a:schemeClr val="tx1"/>
          </a:solidFill>
          <a:latin typeface="+mn-lt"/>
          <a:ea typeface="+mn-ea"/>
          <a:cs typeface="+mn-cs"/>
        </a:defRPr>
      </a:lvl6pPr>
      <a:lvl7pPr marL="12833109" algn="l" defTabSz="4277705" rtl="0" eaLnBrk="1" latinLnBrk="0" hangingPunct="1">
        <a:defRPr sz="8400" kern="1200">
          <a:solidFill>
            <a:schemeClr val="tx1"/>
          </a:solidFill>
          <a:latin typeface="+mn-lt"/>
          <a:ea typeface="+mn-ea"/>
          <a:cs typeface="+mn-cs"/>
        </a:defRPr>
      </a:lvl7pPr>
      <a:lvl8pPr marL="14971959" algn="l" defTabSz="4277705" rtl="0" eaLnBrk="1" latinLnBrk="0" hangingPunct="1">
        <a:defRPr sz="8400" kern="1200">
          <a:solidFill>
            <a:schemeClr val="tx1"/>
          </a:solidFill>
          <a:latin typeface="+mn-lt"/>
          <a:ea typeface="+mn-ea"/>
          <a:cs typeface="+mn-cs"/>
        </a:defRPr>
      </a:lvl8pPr>
      <a:lvl9pPr marL="17110809" algn="l" defTabSz="4277705" rtl="0" eaLnBrk="1" latinLnBrk="0" hangingPunct="1">
        <a:defRPr sz="8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audio" Target="../media/audio1.bin"/><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tif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0" y="0"/>
            <a:ext cx="42808525" cy="4878860"/>
          </a:xfrm>
          <a:prstGeom prst="rec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 name="矩形 3"/>
          <p:cNvSpPr/>
          <p:nvPr/>
        </p:nvSpPr>
        <p:spPr>
          <a:xfrm>
            <a:off x="665958" y="3810934"/>
            <a:ext cx="3641253" cy="707886"/>
          </a:xfrm>
          <a:prstGeom prst="rect">
            <a:avLst/>
          </a:prstGeom>
        </p:spPr>
        <p:txBody>
          <a:bodyPr wrap="none">
            <a:spAutoFit/>
          </a:bodyPr>
          <a:lstStyle/>
          <a:p>
            <a:r>
              <a:rPr lang="en-US" altLang="zh-CN" sz="4000" b="1" dirty="0" smtClean="0">
                <a:solidFill>
                  <a:schemeClr val="bg1"/>
                </a:solidFill>
              </a:rPr>
              <a:t>Poster: PEB0243</a:t>
            </a:r>
            <a:endParaRPr lang="zh-CN" altLang="en-US" sz="4000" dirty="0">
              <a:solidFill>
                <a:schemeClr val="bg1"/>
              </a:solidFill>
            </a:endParaRPr>
          </a:p>
        </p:txBody>
      </p:sp>
      <p:sp>
        <p:nvSpPr>
          <p:cNvPr id="1025" name="Rectangle 1"/>
          <p:cNvSpPr>
            <a:spLocks noChangeArrowheads="1"/>
          </p:cNvSpPr>
          <p:nvPr/>
        </p:nvSpPr>
        <p:spPr bwMode="auto">
          <a:xfrm>
            <a:off x="6066558" y="198340"/>
            <a:ext cx="2973930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6000" b="1" i="0" u="none" strike="noStrike" cap="none" normalizeH="0" baseline="0" dirty="0" err="1" smtClean="0">
                <a:ln>
                  <a:noFill/>
                </a:ln>
                <a:solidFill>
                  <a:schemeClr val="bg1"/>
                </a:solidFill>
                <a:effectLst/>
                <a:latin typeface="+mj-lt"/>
                <a:ea typeface="微软雅黑" pitchFamily="34" charset="-122"/>
                <a:cs typeface="Times New Roman" pitchFamily="18" charset="0"/>
              </a:rPr>
              <a:t>Pharmacogenomics</a:t>
            </a:r>
            <a:r>
              <a:rPr kumimoji="0" lang="en-US" altLang="zh-CN" sz="6000" b="1" i="0" u="none" strike="noStrike" cap="none" normalizeH="0" baseline="0" dirty="0" smtClean="0">
                <a:ln>
                  <a:noFill/>
                </a:ln>
                <a:solidFill>
                  <a:schemeClr val="bg1"/>
                </a:solidFill>
                <a:effectLst/>
                <a:latin typeface="+mj-lt"/>
                <a:ea typeface="微软雅黑" pitchFamily="34" charset="-122"/>
                <a:cs typeface="Times New Roman" pitchFamily="18" charset="0"/>
              </a:rPr>
              <a:t> and Pharmacokinetics of </a:t>
            </a:r>
            <a:r>
              <a:rPr lang="en-US" altLang="zh-CN" sz="6000" b="1" dirty="0" err="1" smtClean="0">
                <a:solidFill>
                  <a:schemeClr val="bg1"/>
                </a:solidFill>
                <a:latin typeface="+mj-lt"/>
                <a:ea typeface="微软雅黑" pitchFamily="34" charset="-122"/>
                <a:cs typeface="Times New Roman" pitchFamily="18" charset="0"/>
              </a:rPr>
              <a:t>E</a:t>
            </a:r>
            <a:r>
              <a:rPr kumimoji="0" lang="en-US" altLang="zh-CN" sz="6000" b="1" i="0" u="none" strike="noStrike" cap="none" normalizeH="0" baseline="0" dirty="0" err="1" smtClean="0">
                <a:ln>
                  <a:noFill/>
                </a:ln>
                <a:solidFill>
                  <a:schemeClr val="bg1"/>
                </a:solidFill>
                <a:effectLst/>
                <a:latin typeface="+mj-lt"/>
                <a:ea typeface="微软雅黑" pitchFamily="34" charset="-122"/>
                <a:cs typeface="Times New Roman" pitchFamily="18" charset="0"/>
              </a:rPr>
              <a:t>favirenz</a:t>
            </a:r>
            <a:r>
              <a:rPr kumimoji="0" lang="en-US" altLang="zh-CN" sz="6000" b="1" i="0" u="none" strike="noStrike" cap="none" normalizeH="0" baseline="0" dirty="0" smtClean="0">
                <a:ln>
                  <a:noFill/>
                </a:ln>
                <a:solidFill>
                  <a:schemeClr val="bg1"/>
                </a:solidFill>
                <a:effectLst/>
                <a:latin typeface="+mj-lt"/>
                <a:ea typeface="微软雅黑" pitchFamily="34" charset="-122"/>
                <a:cs typeface="Times New Roman" pitchFamily="18" charset="0"/>
              </a:rPr>
              <a:t> 400mg or 600mg in 184 Treatment-naive HIV-infected Patients in China.</a:t>
            </a:r>
            <a:endParaRPr kumimoji="0" lang="en-US" altLang="zh-CN" sz="6000" b="1" i="0" u="none" strike="noStrike" cap="none" normalizeH="0" baseline="0" dirty="0" smtClean="0">
              <a:ln>
                <a:noFill/>
              </a:ln>
              <a:solidFill>
                <a:schemeClr val="bg1"/>
              </a:solidFill>
              <a:effectLst/>
              <a:latin typeface="+mj-lt"/>
              <a:ea typeface="微软雅黑" pitchFamily="34" charset="-122"/>
              <a:cs typeface="宋体" pitchFamily="2" charset="-122"/>
            </a:endParaRPr>
          </a:p>
        </p:txBody>
      </p:sp>
      <p:sp>
        <p:nvSpPr>
          <p:cNvPr id="1026" name="Rectangle 2"/>
          <p:cNvSpPr>
            <a:spLocks noChangeArrowheads="1"/>
          </p:cNvSpPr>
          <p:nvPr/>
        </p:nvSpPr>
        <p:spPr bwMode="auto">
          <a:xfrm>
            <a:off x="8082782" y="1998540"/>
            <a:ext cx="2736304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3600" b="0" i="0" u="none" strike="noStrike" cap="none" normalizeH="0" baseline="0" dirty="0" err="1" smtClean="0">
                <a:ln>
                  <a:noFill/>
                </a:ln>
                <a:solidFill>
                  <a:schemeClr val="bg1"/>
                </a:solidFill>
                <a:effectLst/>
                <a:latin typeface="+mj-lt"/>
                <a:ea typeface="宋体" pitchFamily="2" charset="-122"/>
                <a:cs typeface="Times New Roman" pitchFamily="18" charset="0"/>
              </a:rPr>
              <a:t>Rong</a:t>
            </a:r>
            <a:r>
              <a:rPr kumimoji="0" lang="en-US" altLang="zh-CN" sz="3600" b="0" i="0" u="none" strike="noStrike" cap="none" normalizeH="0" baseline="0" dirty="0" smtClean="0">
                <a:ln>
                  <a:noFill/>
                </a:ln>
                <a:solidFill>
                  <a:schemeClr val="bg1"/>
                </a:solidFill>
                <a:effectLst/>
                <a:latin typeface="+mj-lt"/>
                <a:ea typeface="宋体" pitchFamily="2" charset="-122"/>
                <a:cs typeface="Times New Roman" pitchFamily="18" charset="0"/>
              </a:rPr>
              <a:t> Chen</a:t>
            </a:r>
            <a:r>
              <a:rPr kumimoji="0" lang="en-US" altLang="zh-CN" sz="3600" b="0" i="0" u="none" strike="noStrike" cap="none" normalizeH="0" baseline="30000" dirty="0" smtClean="0">
                <a:ln>
                  <a:noFill/>
                </a:ln>
                <a:solidFill>
                  <a:schemeClr val="bg1"/>
                </a:solidFill>
                <a:effectLst/>
                <a:latin typeface="+mj-lt"/>
                <a:ea typeface="宋体" pitchFamily="2" charset="-122"/>
                <a:cs typeface="Times New Roman" pitchFamily="18" charset="0"/>
              </a:rPr>
              <a:t>1</a:t>
            </a:r>
            <a:r>
              <a:rPr kumimoji="0" lang="en-US" altLang="zh-CN" sz="3600" b="0" i="0" u="none" strike="noStrike" cap="none" normalizeH="0" baseline="0" dirty="0" smtClean="0">
                <a:ln>
                  <a:noFill/>
                </a:ln>
                <a:solidFill>
                  <a:schemeClr val="bg1"/>
                </a:solidFill>
                <a:effectLst/>
                <a:latin typeface="+mj-lt"/>
                <a:ea typeface="宋体" pitchFamily="2" charset="-122"/>
                <a:cs typeface="Times New Roman" pitchFamily="18" charset="0"/>
              </a:rPr>
              <a:t>, Jun Chen</a:t>
            </a:r>
            <a:r>
              <a:rPr kumimoji="0" lang="en-US" altLang="zh-CN" sz="3600" b="0" i="0" u="none" strike="noStrike" cap="none" normalizeH="0" baseline="30000" dirty="0" smtClean="0">
                <a:ln>
                  <a:noFill/>
                </a:ln>
                <a:solidFill>
                  <a:schemeClr val="bg1"/>
                </a:solidFill>
                <a:effectLst/>
                <a:latin typeface="+mj-lt"/>
                <a:ea typeface="宋体" pitchFamily="2" charset="-122"/>
                <a:cs typeface="Times New Roman" pitchFamily="18" charset="0"/>
              </a:rPr>
              <a:t>1</a:t>
            </a:r>
            <a:r>
              <a:rPr kumimoji="0" lang="en-US" altLang="zh-CN" sz="3600" b="0" i="0" u="none" strike="noStrike" cap="none" normalizeH="0" baseline="0" dirty="0" smtClean="0">
                <a:ln>
                  <a:noFill/>
                </a:ln>
                <a:solidFill>
                  <a:schemeClr val="bg1"/>
                </a:solidFill>
                <a:effectLst/>
                <a:latin typeface="+mj-lt"/>
                <a:ea typeface="宋体" pitchFamily="2" charset="-122"/>
                <a:cs typeface="Times New Roman" pitchFamily="18" charset="0"/>
              </a:rPr>
              <a:t>, </a:t>
            </a:r>
            <a:r>
              <a:rPr kumimoji="0" lang="en-US" altLang="zh-CN" sz="3600" b="0" i="0" u="none" strike="noStrike" cap="none" normalizeH="0" baseline="0" dirty="0" err="1" smtClean="0">
                <a:ln>
                  <a:noFill/>
                </a:ln>
                <a:solidFill>
                  <a:schemeClr val="bg1"/>
                </a:solidFill>
                <a:effectLst/>
                <a:latin typeface="+mj-lt"/>
                <a:ea typeface="宋体" pitchFamily="2" charset="-122"/>
                <a:cs typeface="Times New Roman" pitchFamily="18" charset="0"/>
              </a:rPr>
              <a:t>Jingna</a:t>
            </a:r>
            <a:r>
              <a:rPr kumimoji="0" lang="en-US" altLang="zh-CN" sz="3600" b="0" i="0" u="none" strike="noStrike" cap="none" normalizeH="0" baseline="0" dirty="0" smtClean="0">
                <a:ln>
                  <a:noFill/>
                </a:ln>
                <a:solidFill>
                  <a:schemeClr val="bg1"/>
                </a:solidFill>
                <a:effectLst/>
                <a:latin typeface="+mj-lt"/>
                <a:ea typeface="宋体" pitchFamily="2" charset="-122"/>
                <a:cs typeface="Times New Roman" pitchFamily="18" charset="0"/>
              </a:rPr>
              <a:t> Xun</a:t>
            </a:r>
            <a:r>
              <a:rPr kumimoji="0" lang="en-US" altLang="zh-CN" sz="3600" b="0" i="0" u="none" strike="noStrike" cap="none" normalizeH="0" baseline="30000" dirty="0" smtClean="0">
                <a:ln>
                  <a:noFill/>
                </a:ln>
                <a:solidFill>
                  <a:schemeClr val="bg1"/>
                </a:solidFill>
                <a:effectLst/>
                <a:latin typeface="+mj-lt"/>
                <a:ea typeface="宋体" pitchFamily="2" charset="-122"/>
                <a:cs typeface="Times New Roman" pitchFamily="18" charset="0"/>
              </a:rPr>
              <a:t>1</a:t>
            </a:r>
            <a:r>
              <a:rPr kumimoji="0" lang="en-US" altLang="zh-CN" sz="3600" b="0" i="0" u="none" strike="noStrike" cap="none" normalizeH="0" baseline="0" dirty="0" smtClean="0">
                <a:ln>
                  <a:noFill/>
                </a:ln>
                <a:solidFill>
                  <a:schemeClr val="bg1"/>
                </a:solidFill>
                <a:effectLst/>
                <a:latin typeface="+mj-lt"/>
                <a:ea typeface="宋体" pitchFamily="2" charset="-122"/>
                <a:cs typeface="Times New Roman" pitchFamily="18" charset="0"/>
              </a:rPr>
              <a:t>, </a:t>
            </a:r>
            <a:r>
              <a:rPr kumimoji="0" lang="en-US" altLang="zh-CN" sz="3600" b="0" i="0" u="none" strike="noStrike" cap="none" normalizeH="0" baseline="0" dirty="0" err="1" smtClean="0">
                <a:ln>
                  <a:noFill/>
                </a:ln>
                <a:solidFill>
                  <a:schemeClr val="bg1"/>
                </a:solidFill>
                <a:effectLst/>
                <a:latin typeface="+mj-lt"/>
                <a:ea typeface="宋体" pitchFamily="2" charset="-122"/>
                <a:cs typeface="Times New Roman" pitchFamily="18" charset="0"/>
              </a:rPr>
              <a:t>Zhiliang</a:t>
            </a:r>
            <a:r>
              <a:rPr kumimoji="0" lang="en-US" altLang="zh-CN" sz="3600" b="0" i="0" u="none" strike="noStrike" cap="none" normalizeH="0" baseline="0" dirty="0" smtClean="0">
                <a:ln>
                  <a:noFill/>
                </a:ln>
                <a:solidFill>
                  <a:schemeClr val="bg1"/>
                </a:solidFill>
                <a:effectLst/>
                <a:latin typeface="+mj-lt"/>
                <a:ea typeface="宋体" pitchFamily="2" charset="-122"/>
                <a:cs typeface="Times New Roman" pitchFamily="18" charset="0"/>
              </a:rPr>
              <a:t> Hu</a:t>
            </a:r>
            <a:r>
              <a:rPr kumimoji="0" lang="en-US" altLang="zh-CN" sz="3600" b="0" i="0" u="none" strike="noStrike" cap="none" normalizeH="0" baseline="30000" dirty="0" smtClean="0">
                <a:ln>
                  <a:noFill/>
                </a:ln>
                <a:solidFill>
                  <a:schemeClr val="bg1"/>
                </a:solidFill>
                <a:effectLst/>
                <a:latin typeface="+mj-lt"/>
                <a:ea typeface="宋体" pitchFamily="2" charset="-122"/>
                <a:cs typeface="Times New Roman" pitchFamily="18" charset="0"/>
              </a:rPr>
              <a:t>2</a:t>
            </a:r>
            <a:r>
              <a:rPr kumimoji="0" lang="en-US" altLang="zh-CN" sz="3600" b="0" i="0" u="none" strike="noStrike" cap="none" normalizeH="0" baseline="0" dirty="0" smtClean="0">
                <a:ln>
                  <a:noFill/>
                </a:ln>
                <a:solidFill>
                  <a:schemeClr val="bg1"/>
                </a:solidFill>
                <a:effectLst/>
                <a:latin typeface="+mj-lt"/>
                <a:ea typeface="宋体" pitchFamily="2" charset="-122"/>
                <a:cs typeface="Times New Roman" pitchFamily="18" charset="0"/>
              </a:rPr>
              <a:t>, </a:t>
            </a:r>
            <a:r>
              <a:rPr kumimoji="0" lang="en-US" altLang="zh-CN" sz="3600" b="0" i="0" u="none" strike="noStrike" cap="none" normalizeH="0" baseline="0" dirty="0" err="1" smtClean="0">
                <a:ln>
                  <a:noFill/>
                </a:ln>
                <a:solidFill>
                  <a:schemeClr val="bg1"/>
                </a:solidFill>
                <a:effectLst/>
                <a:latin typeface="+mj-lt"/>
                <a:ea typeface="宋体" pitchFamily="2" charset="-122"/>
                <a:cs typeface="Times New Roman" pitchFamily="18" charset="0"/>
              </a:rPr>
              <a:t>Qiong</a:t>
            </a:r>
            <a:r>
              <a:rPr kumimoji="0" lang="en-US" altLang="zh-CN" sz="3600" b="0" i="0" u="none" strike="noStrike" cap="none" normalizeH="0" baseline="0" dirty="0" smtClean="0">
                <a:ln>
                  <a:noFill/>
                </a:ln>
                <a:solidFill>
                  <a:schemeClr val="bg1"/>
                </a:solidFill>
                <a:effectLst/>
                <a:latin typeface="+mj-lt"/>
                <a:ea typeface="宋体" pitchFamily="2" charset="-122"/>
                <a:cs typeface="Times New Roman" pitchFamily="18" charset="0"/>
              </a:rPr>
              <a:t> Huang</a:t>
            </a:r>
            <a:r>
              <a:rPr kumimoji="0" lang="en-US" altLang="zh-CN" sz="3600" b="0" i="0" u="none" strike="noStrike" cap="none" normalizeH="0" baseline="30000" dirty="0" smtClean="0">
                <a:ln>
                  <a:noFill/>
                </a:ln>
                <a:solidFill>
                  <a:schemeClr val="bg1"/>
                </a:solidFill>
                <a:effectLst/>
                <a:latin typeface="+mj-lt"/>
                <a:ea typeface="宋体" pitchFamily="2" charset="-122"/>
                <a:cs typeface="Times New Roman" pitchFamily="18" charset="0"/>
              </a:rPr>
              <a:t>3</a:t>
            </a:r>
            <a:r>
              <a:rPr kumimoji="0" lang="en-US" altLang="zh-CN" sz="3600" b="0" i="0" u="none" strike="noStrike" cap="none" normalizeH="0" baseline="0" dirty="0" smtClean="0">
                <a:ln>
                  <a:noFill/>
                </a:ln>
                <a:solidFill>
                  <a:schemeClr val="bg1"/>
                </a:solidFill>
                <a:effectLst/>
                <a:latin typeface="+mj-lt"/>
                <a:ea typeface="宋体" pitchFamily="2" charset="-122"/>
                <a:cs typeface="Times New Roman" pitchFamily="18" charset="0"/>
              </a:rPr>
              <a:t>, </a:t>
            </a:r>
            <a:r>
              <a:rPr kumimoji="0" lang="en-US" altLang="zh-CN" sz="3600" b="0" i="0" u="none" strike="noStrike" cap="none" normalizeH="0" baseline="0" dirty="0" err="1" smtClean="0">
                <a:ln>
                  <a:noFill/>
                </a:ln>
                <a:solidFill>
                  <a:schemeClr val="bg1"/>
                </a:solidFill>
                <a:effectLst/>
                <a:latin typeface="+mj-lt"/>
                <a:ea typeface="宋体" pitchFamily="2" charset="-122"/>
                <a:cs typeface="Times New Roman" pitchFamily="18" charset="0"/>
              </a:rPr>
              <a:t>Renfang</a:t>
            </a:r>
            <a:r>
              <a:rPr kumimoji="0" lang="en-US" altLang="zh-CN" sz="3600" b="0" i="0" u="none" strike="noStrike" cap="none" normalizeH="0" baseline="0" dirty="0" smtClean="0">
                <a:ln>
                  <a:noFill/>
                </a:ln>
                <a:solidFill>
                  <a:schemeClr val="bg1"/>
                </a:solidFill>
                <a:effectLst/>
                <a:latin typeface="+mj-lt"/>
                <a:ea typeface="宋体" pitchFamily="2" charset="-122"/>
                <a:cs typeface="Times New Roman" pitchFamily="18" charset="0"/>
              </a:rPr>
              <a:t> Zhang</a:t>
            </a:r>
            <a:r>
              <a:rPr kumimoji="0" lang="en-US" altLang="zh-CN" sz="3600" b="0" i="0" u="none" strike="noStrike" cap="none" normalizeH="0" baseline="30000" dirty="0" smtClean="0">
                <a:ln>
                  <a:noFill/>
                </a:ln>
                <a:solidFill>
                  <a:schemeClr val="bg1"/>
                </a:solidFill>
                <a:effectLst/>
                <a:latin typeface="+mj-lt"/>
                <a:ea typeface="宋体" pitchFamily="2" charset="-122"/>
                <a:cs typeface="Times New Roman" pitchFamily="18" charset="0"/>
              </a:rPr>
              <a:t>1</a:t>
            </a:r>
            <a:r>
              <a:rPr kumimoji="0" lang="en-US" altLang="zh-CN" sz="3600" b="0" i="0" u="none" strike="noStrike" cap="none" normalizeH="0" baseline="0" dirty="0" smtClean="0">
                <a:ln>
                  <a:noFill/>
                </a:ln>
                <a:solidFill>
                  <a:schemeClr val="bg1"/>
                </a:solidFill>
                <a:effectLst/>
                <a:latin typeface="+mj-lt"/>
                <a:ea typeface="宋体" pitchFamily="2" charset="-122"/>
                <a:cs typeface="Times New Roman" pitchFamily="18" charset="0"/>
              </a:rPr>
              <a:t>, Corky Steinhart</a:t>
            </a:r>
            <a:r>
              <a:rPr kumimoji="0" lang="en-US" altLang="zh-CN" sz="3600" b="0" i="0" u="none" strike="noStrike" cap="none" normalizeH="0" baseline="30000" dirty="0" smtClean="0">
                <a:ln>
                  <a:noFill/>
                </a:ln>
                <a:solidFill>
                  <a:schemeClr val="bg1"/>
                </a:solidFill>
                <a:effectLst/>
                <a:latin typeface="+mj-lt"/>
                <a:ea typeface="宋体" pitchFamily="2" charset="-122"/>
                <a:cs typeface="Times New Roman" pitchFamily="18" charset="0"/>
              </a:rPr>
              <a:t>4,5</a:t>
            </a:r>
            <a:r>
              <a:rPr kumimoji="0" lang="en-US" altLang="zh-CN" sz="3600" b="0" i="0" u="none" strike="noStrike" cap="none" normalizeH="0" baseline="0" dirty="0" smtClean="0">
                <a:ln>
                  <a:noFill/>
                </a:ln>
                <a:solidFill>
                  <a:schemeClr val="bg1"/>
                </a:solidFill>
                <a:effectLst/>
                <a:latin typeface="+mj-lt"/>
                <a:ea typeface="宋体" pitchFamily="2" charset="-122"/>
                <a:cs typeface="Times New Roman" pitchFamily="18" charset="0"/>
              </a:rPr>
              <a:t>, </a:t>
            </a:r>
            <a:r>
              <a:rPr kumimoji="0" lang="en-US" altLang="zh-CN" sz="3600" b="0" i="0" u="none" strike="noStrike" cap="none" normalizeH="0" baseline="0" dirty="0" err="1" smtClean="0">
                <a:ln>
                  <a:noFill/>
                </a:ln>
                <a:solidFill>
                  <a:schemeClr val="bg1"/>
                </a:solidFill>
                <a:effectLst/>
                <a:latin typeface="+mj-lt"/>
                <a:ea typeface="宋体" pitchFamily="2" charset="-122"/>
                <a:cs typeface="Times New Roman" pitchFamily="18" charset="0"/>
              </a:rPr>
              <a:t>Yinzhong</a:t>
            </a:r>
            <a:r>
              <a:rPr kumimoji="0" lang="en-US" altLang="zh-CN" sz="3600" b="0" i="0" u="none" strike="noStrike" cap="none" normalizeH="0" baseline="0" dirty="0" smtClean="0">
                <a:ln>
                  <a:noFill/>
                </a:ln>
                <a:solidFill>
                  <a:schemeClr val="bg1"/>
                </a:solidFill>
                <a:effectLst/>
                <a:latin typeface="+mj-lt"/>
                <a:ea typeface="宋体" pitchFamily="2" charset="-122"/>
                <a:cs typeface="Times New Roman" pitchFamily="18" charset="0"/>
              </a:rPr>
              <a:t> Shen</a:t>
            </a:r>
            <a:r>
              <a:rPr kumimoji="0" lang="en-US" altLang="zh-CN" sz="3600" b="0" i="0" u="none" strike="noStrike" cap="none" normalizeH="0" baseline="30000" dirty="0" smtClean="0">
                <a:ln>
                  <a:noFill/>
                </a:ln>
                <a:solidFill>
                  <a:schemeClr val="bg1"/>
                </a:solidFill>
                <a:effectLst/>
                <a:latin typeface="+mj-lt"/>
                <a:ea typeface="宋体" pitchFamily="2" charset="-122"/>
                <a:cs typeface="Times New Roman" pitchFamily="18" charset="0"/>
              </a:rPr>
              <a:t>1</a:t>
            </a:r>
            <a:r>
              <a:rPr kumimoji="0" lang="en-US" altLang="zh-CN" sz="3600" b="0" i="0" u="none" strike="noStrike" cap="none" normalizeH="0" baseline="0" dirty="0" smtClean="0">
                <a:ln>
                  <a:noFill/>
                </a:ln>
                <a:solidFill>
                  <a:schemeClr val="bg1"/>
                </a:solidFill>
                <a:effectLst/>
                <a:latin typeface="+mj-lt"/>
                <a:ea typeface="宋体" pitchFamily="2" charset="-122"/>
                <a:cs typeface="Times New Roman" pitchFamily="18" charset="0"/>
              </a:rPr>
              <a:t>, Li Liu</a:t>
            </a:r>
            <a:r>
              <a:rPr kumimoji="0" lang="en-US" altLang="zh-CN" sz="3600" b="0" i="0" u="none" strike="noStrike" cap="none" normalizeH="0" baseline="30000" dirty="0" smtClean="0">
                <a:ln>
                  <a:noFill/>
                </a:ln>
                <a:solidFill>
                  <a:schemeClr val="bg1"/>
                </a:solidFill>
                <a:effectLst/>
                <a:latin typeface="+mj-lt"/>
                <a:ea typeface="宋体" pitchFamily="2" charset="-122"/>
                <a:cs typeface="Times New Roman" pitchFamily="18" charset="0"/>
              </a:rPr>
              <a:t>1</a:t>
            </a:r>
            <a:r>
              <a:rPr kumimoji="0" lang="en-US" altLang="zh-CN" sz="3600" b="0" i="0" u="none" strike="noStrike" cap="none" normalizeH="0" baseline="0" dirty="0" smtClean="0">
                <a:ln>
                  <a:noFill/>
                </a:ln>
                <a:solidFill>
                  <a:schemeClr val="bg1"/>
                </a:solidFill>
                <a:effectLst/>
                <a:latin typeface="+mj-lt"/>
                <a:ea typeface="宋体" pitchFamily="2" charset="-122"/>
                <a:cs typeface="Times New Roman" pitchFamily="18" charset="0"/>
              </a:rPr>
              <a:t>, </a:t>
            </a:r>
            <a:r>
              <a:rPr kumimoji="0" lang="en-US" altLang="zh-CN" sz="3600" b="0" i="0" u="none" strike="noStrike" cap="none" normalizeH="0" baseline="0" dirty="0" err="1" smtClean="0">
                <a:ln>
                  <a:noFill/>
                </a:ln>
                <a:solidFill>
                  <a:schemeClr val="bg1"/>
                </a:solidFill>
                <a:effectLst/>
                <a:latin typeface="+mj-lt"/>
                <a:ea typeface="宋体" pitchFamily="2" charset="-122"/>
                <a:cs typeface="Times New Roman" pitchFamily="18" charset="0"/>
              </a:rPr>
              <a:t>Hongzhou</a:t>
            </a:r>
            <a:r>
              <a:rPr kumimoji="0" lang="en-US" altLang="zh-CN" sz="3600" b="0" i="0" u="none" strike="noStrike" cap="none" normalizeH="0" baseline="0" dirty="0" smtClean="0">
                <a:ln>
                  <a:noFill/>
                </a:ln>
                <a:solidFill>
                  <a:schemeClr val="bg1"/>
                </a:solidFill>
                <a:effectLst/>
                <a:latin typeface="+mj-lt"/>
                <a:ea typeface="宋体" pitchFamily="2" charset="-122"/>
                <a:cs typeface="Times New Roman" pitchFamily="18" charset="0"/>
              </a:rPr>
              <a:t> Lu</a:t>
            </a:r>
            <a:r>
              <a:rPr kumimoji="0" lang="en-US" altLang="zh-CN" sz="3600" b="0" i="0" u="none" strike="noStrike" cap="none" normalizeH="0" baseline="30000" dirty="0" smtClean="0">
                <a:ln>
                  <a:noFill/>
                </a:ln>
                <a:solidFill>
                  <a:schemeClr val="bg1"/>
                </a:solidFill>
                <a:effectLst/>
                <a:latin typeface="+mj-lt"/>
                <a:ea typeface="宋体" pitchFamily="2" charset="-122"/>
                <a:cs typeface="Times New Roman" pitchFamily="18" charset="0"/>
              </a:rPr>
              <a:t>*1</a:t>
            </a:r>
            <a:endParaRPr kumimoji="0" lang="en-US" altLang="zh-CN" sz="3600" b="0" i="0" u="none" strike="noStrike" cap="none" normalizeH="0" baseline="0" dirty="0" smtClean="0">
              <a:ln>
                <a:noFill/>
              </a:ln>
              <a:solidFill>
                <a:schemeClr val="bg1"/>
              </a:solidFill>
              <a:effectLst/>
              <a:latin typeface="+mj-lt"/>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3600" b="0" i="0" u="none" strike="noStrike" cap="none" normalizeH="0" baseline="30000" dirty="0" smtClean="0">
                <a:ln>
                  <a:noFill/>
                </a:ln>
                <a:solidFill>
                  <a:schemeClr val="bg1"/>
                </a:solidFill>
                <a:effectLst/>
                <a:latin typeface="+mj-lt"/>
                <a:ea typeface="宋体" pitchFamily="2" charset="-122"/>
                <a:cs typeface="Times New Roman" pitchFamily="18" charset="0"/>
              </a:rPr>
              <a:t>1 </a:t>
            </a:r>
            <a:r>
              <a:rPr kumimoji="0" lang="en-US" altLang="zh-CN" sz="3600" b="0" i="0" u="none" strike="noStrike" cap="none" normalizeH="0" baseline="0" dirty="0" smtClean="0">
                <a:ln>
                  <a:noFill/>
                </a:ln>
                <a:solidFill>
                  <a:schemeClr val="bg1"/>
                </a:solidFill>
                <a:effectLst/>
                <a:latin typeface="+mj-lt"/>
                <a:ea typeface="宋体" pitchFamily="2" charset="-122"/>
                <a:cs typeface="Times New Roman" pitchFamily="18" charset="0"/>
              </a:rPr>
              <a:t>Department of Infection and Immunology, Shanghai Public Health Clinical Center, </a:t>
            </a:r>
            <a:r>
              <a:rPr kumimoji="0" lang="en-US" altLang="zh-CN" sz="3600" b="0" i="0" u="none" strike="noStrike" cap="none" normalizeH="0" baseline="0" dirty="0" err="1" smtClean="0">
                <a:ln>
                  <a:noFill/>
                </a:ln>
                <a:solidFill>
                  <a:schemeClr val="bg1"/>
                </a:solidFill>
                <a:effectLst/>
                <a:latin typeface="+mj-lt"/>
                <a:ea typeface="宋体" pitchFamily="2" charset="-122"/>
                <a:cs typeface="Times New Roman" pitchFamily="18" charset="0"/>
              </a:rPr>
              <a:t>Fudan</a:t>
            </a:r>
            <a:r>
              <a:rPr kumimoji="0" lang="en-US" altLang="zh-CN" sz="3600" b="0" i="0" u="none" strike="noStrike" cap="none" normalizeH="0" baseline="0" dirty="0" smtClean="0">
                <a:ln>
                  <a:noFill/>
                </a:ln>
                <a:solidFill>
                  <a:schemeClr val="bg1"/>
                </a:solidFill>
                <a:effectLst/>
                <a:latin typeface="+mj-lt"/>
                <a:ea typeface="宋体" pitchFamily="2" charset="-122"/>
                <a:cs typeface="Times New Roman" pitchFamily="18" charset="0"/>
              </a:rPr>
              <a:t> University. Shanghai, 201508, China.</a:t>
            </a:r>
            <a:endParaRPr kumimoji="0" lang="en-US" altLang="zh-CN" sz="3600" b="0" i="0" u="none" strike="noStrike" cap="none" normalizeH="0" baseline="0" dirty="0" smtClean="0">
              <a:ln>
                <a:noFill/>
              </a:ln>
              <a:solidFill>
                <a:schemeClr val="bg1"/>
              </a:solidFill>
              <a:effectLst/>
              <a:latin typeface="+mj-lt"/>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3600" b="0" i="0" u="none" strike="noStrike" cap="none" normalizeH="0" baseline="30000" dirty="0" smtClean="0">
                <a:ln>
                  <a:noFill/>
                </a:ln>
                <a:solidFill>
                  <a:schemeClr val="bg1"/>
                </a:solidFill>
                <a:effectLst/>
                <a:latin typeface="+mj-lt"/>
                <a:ea typeface="宋体" pitchFamily="2" charset="-122"/>
                <a:cs typeface="Times New Roman" pitchFamily="18" charset="0"/>
              </a:rPr>
              <a:t>2</a:t>
            </a:r>
            <a:r>
              <a:rPr kumimoji="0" lang="en-US" altLang="zh-CN" sz="3600" b="0" i="0" u="none" strike="noStrike" cap="none" normalizeH="0" baseline="0" dirty="0" smtClean="0">
                <a:ln>
                  <a:noFill/>
                </a:ln>
                <a:solidFill>
                  <a:schemeClr val="bg1"/>
                </a:solidFill>
                <a:effectLst/>
                <a:latin typeface="+mj-lt"/>
                <a:ea typeface="宋体" pitchFamily="2" charset="-122"/>
                <a:cs typeface="Times New Roman" pitchFamily="18" charset="0"/>
              </a:rPr>
              <a:t>Department of Infectious Disease, the Second Hospital of Nanjing, Nanjing University of Chinese Medicine, Nanjing, 210003, China.</a:t>
            </a:r>
            <a:endParaRPr kumimoji="0" lang="en-US" altLang="zh-CN" sz="3600" b="0" i="0" u="none" strike="noStrike" cap="none" normalizeH="0" baseline="0" dirty="0" smtClean="0">
              <a:ln>
                <a:noFill/>
              </a:ln>
              <a:solidFill>
                <a:schemeClr val="bg1"/>
              </a:solidFill>
              <a:effectLst/>
              <a:latin typeface="+mj-lt"/>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3600" b="0" i="0" u="none" strike="noStrike" cap="none" normalizeH="0" baseline="30000" dirty="0" smtClean="0">
                <a:ln>
                  <a:noFill/>
                </a:ln>
                <a:solidFill>
                  <a:schemeClr val="bg1"/>
                </a:solidFill>
                <a:effectLst/>
                <a:latin typeface="+mj-lt"/>
                <a:ea typeface="宋体" pitchFamily="2" charset="-122"/>
                <a:cs typeface="Times New Roman" pitchFamily="18" charset="0"/>
              </a:rPr>
              <a:t>3</a:t>
            </a:r>
            <a:r>
              <a:rPr kumimoji="0" lang="en-US" altLang="zh-CN" sz="3600" b="0" i="0" u="none" strike="noStrike" cap="none" normalizeH="0" baseline="0" dirty="0" smtClean="0">
                <a:ln>
                  <a:noFill/>
                </a:ln>
                <a:solidFill>
                  <a:schemeClr val="bg1"/>
                </a:solidFill>
                <a:effectLst/>
                <a:latin typeface="+mj-lt"/>
                <a:ea typeface="宋体" pitchFamily="2" charset="-122"/>
                <a:cs typeface="Times New Roman" pitchFamily="18" charset="0"/>
              </a:rPr>
              <a:t>Yunnan AIDS Care Center (YNACC), Yunnan Provincial Infectious Disease Hospital, Kunming 650500, China</a:t>
            </a:r>
            <a:endParaRPr kumimoji="0" lang="en-US" altLang="zh-CN" sz="3600" b="0" i="0" u="none" strike="noStrike" cap="none" normalizeH="0" baseline="0" dirty="0" smtClean="0">
              <a:ln>
                <a:noFill/>
              </a:ln>
              <a:solidFill>
                <a:schemeClr val="bg1"/>
              </a:solidFill>
              <a:effectLst/>
              <a:latin typeface="+mj-lt"/>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3600" b="0" i="0" u="none" strike="noStrike" cap="none" normalizeH="0" baseline="30000" dirty="0" smtClean="0">
                <a:ln>
                  <a:noFill/>
                </a:ln>
                <a:solidFill>
                  <a:schemeClr val="bg1"/>
                </a:solidFill>
                <a:effectLst/>
                <a:latin typeface="+mj-lt"/>
                <a:ea typeface="宋体" pitchFamily="2" charset="-122"/>
                <a:cs typeface="Times New Roman" pitchFamily="18" charset="0"/>
              </a:rPr>
              <a:t>4</a:t>
            </a:r>
            <a:r>
              <a:rPr kumimoji="0" lang="en-US" altLang="zh-CN" sz="3600" b="0" i="0" u="none" strike="noStrike" cap="none" normalizeH="0" baseline="0" dirty="0" smtClean="0">
                <a:ln>
                  <a:noFill/>
                </a:ln>
                <a:solidFill>
                  <a:schemeClr val="bg1"/>
                </a:solidFill>
                <a:effectLst/>
                <a:latin typeface="+mj-lt"/>
                <a:ea typeface="宋体" pitchFamily="2" charset="-122"/>
                <a:cs typeface="Times New Roman" pitchFamily="18" charset="0"/>
              </a:rPr>
              <a:t> CAN Community Health, Florida, 34232,USA. </a:t>
            </a:r>
            <a:r>
              <a:rPr kumimoji="0" lang="en-US" altLang="zh-CN" sz="3600" b="0" i="0" u="none" strike="noStrike" cap="none" normalizeH="0" baseline="30000" dirty="0" smtClean="0">
                <a:ln>
                  <a:noFill/>
                </a:ln>
                <a:solidFill>
                  <a:schemeClr val="bg1"/>
                </a:solidFill>
                <a:effectLst/>
                <a:latin typeface="+mj-lt"/>
                <a:ea typeface="宋体" pitchFamily="2" charset="-122"/>
                <a:cs typeface="Times New Roman" pitchFamily="18" charset="0"/>
              </a:rPr>
              <a:t>5</a:t>
            </a:r>
            <a:r>
              <a:rPr kumimoji="0" lang="en-US" altLang="zh-CN" sz="3600" b="0" i="0" u="none" strike="noStrike" cap="none" normalizeH="0" baseline="0" dirty="0" smtClean="0">
                <a:ln>
                  <a:noFill/>
                </a:ln>
                <a:solidFill>
                  <a:schemeClr val="bg1"/>
                </a:solidFill>
                <a:effectLst/>
                <a:latin typeface="+mj-lt"/>
                <a:ea typeface="宋体" pitchFamily="2" charset="-122"/>
                <a:cs typeface="Times New Roman" pitchFamily="18" charset="0"/>
              </a:rPr>
              <a:t> The University of Central Florida College of Medicine, Florida, 32827, USA.</a:t>
            </a:r>
            <a:endParaRPr kumimoji="0" lang="en-US" altLang="zh-CN" sz="3600" b="0" i="0" u="none" strike="noStrike" cap="none" normalizeH="0" baseline="0" dirty="0" smtClean="0">
              <a:ln>
                <a:noFill/>
              </a:ln>
              <a:solidFill>
                <a:schemeClr val="bg1"/>
              </a:solidFill>
              <a:effectLst/>
              <a:latin typeface="+mj-lt"/>
              <a:ea typeface="宋体" pitchFamily="2" charset="-122"/>
              <a:cs typeface="宋体" pitchFamily="2" charset="-122"/>
            </a:endParaRPr>
          </a:p>
        </p:txBody>
      </p:sp>
      <p:sp>
        <p:nvSpPr>
          <p:cNvPr id="9" name="矩形 8"/>
          <p:cNvSpPr/>
          <p:nvPr/>
        </p:nvSpPr>
        <p:spPr>
          <a:xfrm>
            <a:off x="1025998" y="7039100"/>
            <a:ext cx="10441160" cy="2554545"/>
          </a:xfrm>
          <a:prstGeom prst="rect">
            <a:avLst/>
          </a:prstGeom>
        </p:spPr>
        <p:txBody>
          <a:bodyPr wrap="square">
            <a:spAutoFit/>
          </a:bodyPr>
          <a:lstStyle/>
          <a:p>
            <a:pPr algn="just"/>
            <a:r>
              <a:rPr lang="en-US" altLang="zh-CN" sz="4000" dirty="0" err="1" smtClean="0">
                <a:latin typeface="+mj-lt"/>
              </a:rPr>
              <a:t>Pharmacogenomics</a:t>
            </a:r>
            <a:r>
              <a:rPr lang="en-US" altLang="zh-CN" sz="4000" dirty="0" smtClean="0">
                <a:latin typeface="+mj-lt"/>
              </a:rPr>
              <a:t> and pharmacokinetics data of </a:t>
            </a:r>
            <a:r>
              <a:rPr lang="en-US" altLang="zh-CN" sz="4000" dirty="0" err="1" smtClean="0">
                <a:latin typeface="+mj-lt"/>
              </a:rPr>
              <a:t>efavirenz</a:t>
            </a:r>
            <a:r>
              <a:rPr lang="en-US" altLang="zh-CN" sz="4000" dirty="0" smtClean="0">
                <a:latin typeface="+mj-lt"/>
              </a:rPr>
              <a:t> (EFV) have been widely reported. However, these characteristics of a lower dose(400mg) </a:t>
            </a:r>
            <a:r>
              <a:rPr lang="en-US" altLang="zh-CN" sz="4000" dirty="0" err="1" smtClean="0">
                <a:latin typeface="+mj-lt"/>
              </a:rPr>
              <a:t>efavirenz</a:t>
            </a:r>
            <a:r>
              <a:rPr lang="en-US" altLang="zh-CN" sz="4000" dirty="0" smtClean="0">
                <a:latin typeface="+mj-lt"/>
              </a:rPr>
              <a:t> has rarely been reported. </a:t>
            </a:r>
            <a:endParaRPr lang="zh-CN" altLang="en-US" sz="4000" dirty="0">
              <a:latin typeface="+mj-lt"/>
            </a:endParaRPr>
          </a:p>
        </p:txBody>
      </p:sp>
      <p:sp>
        <p:nvSpPr>
          <p:cNvPr id="1027" name="Rectangle 3"/>
          <p:cNvSpPr>
            <a:spLocks noChangeArrowheads="1"/>
          </p:cNvSpPr>
          <p:nvPr/>
        </p:nvSpPr>
        <p:spPr bwMode="auto">
          <a:xfrm>
            <a:off x="1098006" y="10999540"/>
            <a:ext cx="10369152" cy="105567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spcBef>
                <a:spcPct val="0"/>
              </a:spcBef>
              <a:spcAft>
                <a:spcPct val="0"/>
              </a:spcAft>
              <a:buClrTx/>
              <a:buSzTx/>
              <a:buFontTx/>
              <a:buNone/>
              <a:tabLst/>
            </a:pPr>
            <a:r>
              <a:rPr kumimoji="0" lang="en-US" altLang="zh-CN" sz="4000" b="0" i="0" u="none" strike="noStrike" cap="none" normalizeH="0" baseline="0" dirty="0" smtClean="0">
                <a:ln>
                  <a:noFill/>
                </a:ln>
                <a:solidFill>
                  <a:schemeClr val="tx1"/>
                </a:solidFill>
                <a:effectLst/>
                <a:latin typeface="+mj-lt"/>
                <a:ea typeface="宋体" pitchFamily="2" charset="-122"/>
                <a:cs typeface="Times New Roman" pitchFamily="18" charset="0"/>
              </a:rPr>
              <a:t>Treatment-naive HIV-Infected patients from 3 sites in China were randomly assigned(1:1) to receive either a lower dose anti-retroviral regimen comprised of TDF (200 mg) plus </a:t>
            </a:r>
            <a:r>
              <a:rPr kumimoji="0" lang="en-US" altLang="zh-CN" sz="4000" b="0" i="0" u="none" strike="noStrike" cap="none" normalizeH="0" baseline="0" dirty="0" err="1" smtClean="0">
                <a:ln>
                  <a:noFill/>
                </a:ln>
                <a:solidFill>
                  <a:schemeClr val="tx1"/>
                </a:solidFill>
                <a:effectLst/>
                <a:latin typeface="+mj-lt"/>
                <a:ea typeface="宋体" pitchFamily="2" charset="-122"/>
                <a:cs typeface="Times New Roman" pitchFamily="18" charset="0"/>
              </a:rPr>
              <a:t>efavirenz</a:t>
            </a:r>
            <a:r>
              <a:rPr kumimoji="0" lang="en-US" altLang="zh-CN" sz="4000" b="0" i="0" u="none" strike="noStrike" cap="none" normalizeH="0" baseline="0" dirty="0" smtClean="0">
                <a:ln>
                  <a:noFill/>
                </a:ln>
                <a:solidFill>
                  <a:schemeClr val="tx1"/>
                </a:solidFill>
                <a:effectLst/>
                <a:latin typeface="+mj-lt"/>
                <a:ea typeface="宋体" pitchFamily="2" charset="-122"/>
                <a:cs typeface="Times New Roman" pitchFamily="18" charset="0"/>
              </a:rPr>
              <a:t> (400 mg) and </a:t>
            </a:r>
            <a:r>
              <a:rPr kumimoji="0" lang="en-US" altLang="zh-CN" sz="4000" b="0" i="0" u="none" strike="noStrike" cap="none" normalizeH="0" baseline="0" dirty="0" err="1" smtClean="0">
                <a:ln>
                  <a:noFill/>
                </a:ln>
                <a:solidFill>
                  <a:schemeClr val="tx1"/>
                </a:solidFill>
                <a:effectLst/>
                <a:latin typeface="+mj-lt"/>
                <a:ea typeface="宋体" pitchFamily="2" charset="-122"/>
                <a:cs typeface="Times New Roman" pitchFamily="18" charset="0"/>
              </a:rPr>
              <a:t>lamivudine</a:t>
            </a:r>
            <a:r>
              <a:rPr kumimoji="0" lang="en-US" altLang="zh-CN" sz="4000" b="0" i="0" u="none" strike="noStrike" cap="none" normalizeH="0" baseline="0" dirty="0" smtClean="0">
                <a:ln>
                  <a:noFill/>
                </a:ln>
                <a:solidFill>
                  <a:schemeClr val="tx1"/>
                </a:solidFill>
                <a:effectLst/>
                <a:latin typeface="+mj-lt"/>
                <a:ea typeface="宋体" pitchFamily="2" charset="-122"/>
                <a:cs typeface="Times New Roman" pitchFamily="18" charset="0"/>
              </a:rPr>
              <a:t>, or the standard dose regimen. Relationships between single nucleotide polymorphisms (SNP: rs28399499, rs35303484, rs8192709, rs36118214, rs3745274, rs4803419, rs2279343, rs2279345, rs776746, rs3842, rs1045642 and rs2307424) and EFV PK with plasma HIV-RNA viral load (</a:t>
            </a:r>
            <a:r>
              <a:rPr kumimoji="0" lang="en-US" altLang="zh-CN" sz="4000" b="0" i="0" u="none" strike="noStrike" cap="none" normalizeH="0" baseline="0" dirty="0" err="1" smtClean="0">
                <a:ln>
                  <a:noFill/>
                </a:ln>
                <a:solidFill>
                  <a:schemeClr val="tx1"/>
                </a:solidFill>
                <a:effectLst/>
                <a:latin typeface="+mj-lt"/>
                <a:ea typeface="宋体" pitchFamily="2" charset="-122"/>
                <a:cs typeface="Times New Roman" pitchFamily="18" charset="0"/>
              </a:rPr>
              <a:t>pVL</a:t>
            </a:r>
            <a:r>
              <a:rPr kumimoji="0" lang="en-US" altLang="zh-CN" sz="4000" b="0" i="0" u="none" strike="noStrike" cap="none" normalizeH="0" baseline="0" dirty="0" smtClean="0">
                <a:ln>
                  <a:noFill/>
                </a:ln>
                <a:solidFill>
                  <a:schemeClr val="tx1"/>
                </a:solidFill>
                <a:effectLst/>
                <a:latin typeface="+mj-lt"/>
                <a:ea typeface="宋体" pitchFamily="2" charset="-122"/>
                <a:cs typeface="Times New Roman" pitchFamily="18" charset="0"/>
              </a:rPr>
              <a:t>), central nervous system (CNS) adverse reactions (ADRs) and </a:t>
            </a:r>
            <a:r>
              <a:rPr kumimoji="0" lang="en-US" altLang="zh-CN" sz="4000" b="0" i="0" u="none" strike="noStrike" cap="none" normalizeH="0" baseline="0" dirty="0" err="1" smtClean="0">
                <a:ln>
                  <a:noFill/>
                </a:ln>
                <a:solidFill>
                  <a:schemeClr val="tx1"/>
                </a:solidFill>
                <a:effectLst/>
                <a:latin typeface="+mj-lt"/>
                <a:ea typeface="宋体" pitchFamily="2" charset="-122"/>
                <a:cs typeface="Times New Roman" pitchFamily="18" charset="0"/>
              </a:rPr>
              <a:t>efavirenz</a:t>
            </a:r>
            <a:r>
              <a:rPr kumimoji="0" lang="en-US" altLang="zh-CN" sz="4000" b="0" i="0" u="none" strike="noStrike" cap="none" normalizeH="0" baseline="0" dirty="0" smtClean="0">
                <a:ln>
                  <a:noFill/>
                </a:ln>
                <a:solidFill>
                  <a:schemeClr val="tx1"/>
                </a:solidFill>
                <a:effectLst/>
                <a:latin typeface="+mj-lt"/>
                <a:ea typeface="宋体" pitchFamily="2" charset="-122"/>
                <a:cs typeface="Times New Roman" pitchFamily="18" charset="0"/>
              </a:rPr>
              <a:t>-associated skin rash were explored at 48 weeks. Blood samples were collected for detection of the mid-dose interval concentration (C</a:t>
            </a:r>
            <a:r>
              <a:rPr kumimoji="0" lang="en-US" altLang="zh-CN" sz="4000" b="0" i="0" u="none" strike="noStrike" cap="none" normalizeH="0" baseline="-30000" dirty="0" smtClean="0">
                <a:ln>
                  <a:noFill/>
                </a:ln>
                <a:solidFill>
                  <a:schemeClr val="tx1"/>
                </a:solidFill>
                <a:effectLst/>
                <a:latin typeface="+mj-lt"/>
                <a:ea typeface="宋体" pitchFamily="2" charset="-122"/>
                <a:cs typeface="Times New Roman" pitchFamily="18" charset="0"/>
              </a:rPr>
              <a:t>12</a:t>
            </a:r>
            <a:r>
              <a:rPr kumimoji="0" lang="en-US" altLang="zh-CN" sz="4000" b="0" i="0" u="none" strike="noStrike" cap="none" normalizeH="0" baseline="0" dirty="0" smtClean="0">
                <a:ln>
                  <a:noFill/>
                </a:ln>
                <a:solidFill>
                  <a:schemeClr val="tx1"/>
                </a:solidFill>
                <a:effectLst/>
                <a:latin typeface="+mj-lt"/>
                <a:ea typeface="宋体" pitchFamily="2" charset="-122"/>
                <a:cs typeface="Times New Roman" pitchFamily="18" charset="0"/>
              </a:rPr>
              <a:t>) of EFV at 8 weeks after treatment.</a:t>
            </a:r>
            <a:endParaRPr kumimoji="0" lang="en-US" altLang="zh-CN" sz="4000" b="0" i="0" u="none" strike="noStrike" cap="none" normalizeH="0" baseline="0" dirty="0" smtClean="0">
              <a:ln>
                <a:noFill/>
              </a:ln>
              <a:solidFill>
                <a:schemeClr val="tx1"/>
              </a:solidFill>
              <a:effectLst/>
              <a:latin typeface="+mj-lt"/>
              <a:ea typeface="宋体" pitchFamily="2" charset="-122"/>
              <a:cs typeface="宋体" pitchFamily="2" charset="-122"/>
            </a:endParaRPr>
          </a:p>
        </p:txBody>
      </p:sp>
      <p:sp>
        <p:nvSpPr>
          <p:cNvPr id="13" name="矩形 12"/>
          <p:cNvSpPr/>
          <p:nvPr/>
        </p:nvSpPr>
        <p:spPr>
          <a:xfrm>
            <a:off x="12187239" y="7103552"/>
            <a:ext cx="29595287" cy="5509200"/>
          </a:xfrm>
          <a:prstGeom prst="rect">
            <a:avLst/>
          </a:prstGeom>
        </p:spPr>
        <p:txBody>
          <a:bodyPr wrap="square">
            <a:spAutoFit/>
          </a:bodyPr>
          <a:lstStyle/>
          <a:p>
            <a:pPr algn="just">
              <a:lnSpc>
                <a:spcPct val="110000"/>
              </a:lnSpc>
            </a:pPr>
            <a:r>
              <a:rPr lang="en-US" altLang="zh-CN" sz="4000" dirty="0" smtClean="0"/>
              <a:t>Overall, 184 participants (14 women) received at least one dose of TDF+3TC+EFV and were included in the </a:t>
            </a:r>
            <a:r>
              <a:rPr lang="en-US" altLang="zh-CN" sz="4000" dirty="0" err="1" smtClean="0"/>
              <a:t>pharmacogenomics</a:t>
            </a:r>
            <a:r>
              <a:rPr lang="en-US" altLang="zh-CN" sz="4000" dirty="0" smtClean="0"/>
              <a:t> analysis(</a:t>
            </a:r>
            <a:r>
              <a:rPr lang="en-US" altLang="zh-CN" sz="4000" b="1" dirty="0" smtClean="0"/>
              <a:t>Figure1</a:t>
            </a:r>
            <a:r>
              <a:rPr lang="en-US" altLang="zh-CN" sz="4000" dirty="0" smtClean="0"/>
              <a:t> , </a:t>
            </a:r>
            <a:r>
              <a:rPr lang="en-US" altLang="zh-CN" sz="4000" b="1" dirty="0" smtClean="0"/>
              <a:t>Table1</a:t>
            </a:r>
            <a:r>
              <a:rPr lang="en-US" altLang="zh-CN" sz="4000" dirty="0" smtClean="0"/>
              <a:t>). Allele frequency had no difference between the standard and lower dose groups(</a:t>
            </a:r>
            <a:r>
              <a:rPr lang="en-US" altLang="zh-CN" sz="4000" b="1" dirty="0" smtClean="0"/>
              <a:t>Figure2</a:t>
            </a:r>
            <a:r>
              <a:rPr lang="en-US" altLang="zh-CN" sz="4000" dirty="0" smtClean="0"/>
              <a:t>). There was no significant relationship between EFV </a:t>
            </a:r>
            <a:r>
              <a:rPr lang="en-US" altLang="zh-CN" sz="4000" dirty="0" err="1" smtClean="0"/>
              <a:t>pharmacogenomics</a:t>
            </a:r>
            <a:r>
              <a:rPr lang="en-US" altLang="zh-CN" sz="4000" dirty="0" smtClean="0"/>
              <a:t> and ADRs of CNS. 171 blood samples were collected for plasma concentration detection. In the standard-dose group, CYP2B6 516G&gt;T </a:t>
            </a:r>
            <a:r>
              <a:rPr lang="en-US" altLang="zh-CN" sz="4000" dirty="0" err="1" smtClean="0"/>
              <a:t>T</a:t>
            </a:r>
            <a:r>
              <a:rPr lang="en-US" altLang="zh-CN" sz="4000" dirty="0" smtClean="0"/>
              <a:t>/T(p=0.014) , CYP2B6 785A&gt;G </a:t>
            </a:r>
            <a:r>
              <a:rPr lang="en-US" altLang="zh-CN" sz="4000" dirty="0" err="1" smtClean="0"/>
              <a:t>G</a:t>
            </a:r>
            <a:r>
              <a:rPr lang="en-US" altLang="zh-CN" sz="4000" dirty="0" smtClean="0"/>
              <a:t>/G(p&lt;0.001), CYP2B6 18492C&gt;T C/C( p&lt;0.001) and ABCB1 3435C&gt;T </a:t>
            </a:r>
            <a:r>
              <a:rPr lang="en-US" altLang="zh-CN" sz="4000" dirty="0" err="1" smtClean="0"/>
              <a:t>T</a:t>
            </a:r>
            <a:r>
              <a:rPr lang="en-US" altLang="zh-CN" sz="4000" dirty="0" smtClean="0"/>
              <a:t>/C(p=0.027) were all associated with higher plasma EFV levels. However, these were not seen in the lower dose group (</a:t>
            </a:r>
            <a:r>
              <a:rPr lang="en-US" altLang="zh-CN" sz="4000" b="1" dirty="0" smtClean="0"/>
              <a:t>Figure3</a:t>
            </a:r>
            <a:r>
              <a:rPr lang="en-US" altLang="zh-CN" sz="4000" dirty="0" smtClean="0"/>
              <a:t>). 166 participants received HIV RNA detection at week 48. No relationship was found between </a:t>
            </a:r>
            <a:r>
              <a:rPr lang="en-US" altLang="zh-CN" sz="4000" dirty="0" err="1" smtClean="0"/>
              <a:t>pharmacogenomics</a:t>
            </a:r>
            <a:r>
              <a:rPr lang="en-US" altLang="zh-CN" sz="4000" dirty="0" smtClean="0"/>
              <a:t> and </a:t>
            </a:r>
            <a:r>
              <a:rPr lang="en-US" altLang="zh-CN" sz="4000" dirty="0" smtClean="0"/>
              <a:t>antiretroviral </a:t>
            </a:r>
            <a:r>
              <a:rPr lang="en-US" altLang="zh-CN" sz="4000" dirty="0" smtClean="0"/>
              <a:t>efficacy. Persons with a bodyweight &lt; 60 kg had significantly higher EFV C</a:t>
            </a:r>
            <a:r>
              <a:rPr lang="en-US" altLang="zh-CN" sz="4000" baseline="-25000" dirty="0" smtClean="0"/>
              <a:t>12</a:t>
            </a:r>
            <a:r>
              <a:rPr lang="en-US" altLang="zh-CN" sz="4000" dirty="0" smtClean="0"/>
              <a:t> compared with those with weight ≥ 60 kg when using 600mg EFV but not 400mg EFV (</a:t>
            </a:r>
            <a:r>
              <a:rPr lang="en-US" altLang="zh-CN" sz="4000" b="1" dirty="0" smtClean="0"/>
              <a:t>Table2</a:t>
            </a:r>
            <a:r>
              <a:rPr lang="en-US" altLang="zh-CN" sz="4000" dirty="0" smtClean="0"/>
              <a:t>). </a:t>
            </a:r>
            <a:endParaRPr lang="zh-CN" altLang="en-US" sz="4000" dirty="0"/>
          </a:p>
        </p:txBody>
      </p:sp>
      <p:pic>
        <p:nvPicPr>
          <p:cNvPr id="15" name="图片 14"/>
          <p:cNvPicPr/>
          <p:nvPr/>
        </p:nvPicPr>
        <p:blipFill>
          <a:blip r:embed="rId3" cstate="print"/>
          <a:srcRect/>
          <a:stretch>
            <a:fillRect/>
          </a:stretch>
        </p:blipFill>
        <p:spPr bwMode="auto">
          <a:xfrm>
            <a:off x="27668958" y="12151668"/>
            <a:ext cx="14257584" cy="7272808"/>
          </a:xfrm>
          <a:prstGeom prst="rect">
            <a:avLst/>
          </a:prstGeom>
          <a:noFill/>
          <a:ln w="9525">
            <a:noFill/>
            <a:miter lim="800000"/>
            <a:headEnd/>
            <a:tailEnd/>
          </a:ln>
        </p:spPr>
      </p:pic>
      <p:sp>
        <p:nvSpPr>
          <p:cNvPr id="16" name="TextBox 15"/>
          <p:cNvSpPr txBox="1"/>
          <p:nvPr/>
        </p:nvSpPr>
        <p:spPr>
          <a:xfrm>
            <a:off x="29469158" y="19352468"/>
            <a:ext cx="10873208" cy="584775"/>
          </a:xfrm>
          <a:prstGeom prst="rect">
            <a:avLst/>
          </a:prstGeom>
          <a:noFill/>
        </p:spPr>
        <p:txBody>
          <a:bodyPr wrap="square" rtlCol="0">
            <a:spAutoFit/>
          </a:bodyPr>
          <a:lstStyle/>
          <a:p>
            <a:r>
              <a:rPr lang="en-US" altLang="zh-CN" sz="3200" dirty="0" smtClean="0"/>
              <a:t>Figure 2    Proportions of genotypes of 12 SNPs in 184 patients</a:t>
            </a:r>
            <a:endParaRPr lang="zh-CN" altLang="en-US" dirty="0"/>
          </a:p>
        </p:txBody>
      </p:sp>
      <p:pic>
        <p:nvPicPr>
          <p:cNvPr id="2" name="Picture 2" descr="E:\博士\申康三年行动计划\基因测序\论文\投稿药物基因组学\Figure 1.tif"/>
          <p:cNvPicPr>
            <a:picLocks noChangeAspect="1" noChangeArrowheads="1"/>
          </p:cNvPicPr>
          <p:nvPr/>
        </p:nvPicPr>
        <p:blipFill>
          <a:blip r:embed="rId4" cstate="print"/>
          <a:srcRect l="5769" t="13510" r="9615" b="11997"/>
          <a:stretch>
            <a:fillRect/>
          </a:stretch>
        </p:blipFill>
        <p:spPr bwMode="auto">
          <a:xfrm>
            <a:off x="13843422" y="20395493"/>
            <a:ext cx="10945216" cy="6301791"/>
          </a:xfrm>
          <a:prstGeom prst="rect">
            <a:avLst/>
          </a:prstGeom>
          <a:noFill/>
        </p:spPr>
      </p:pic>
      <p:pic>
        <p:nvPicPr>
          <p:cNvPr id="3" name="Picture 3" descr="E:\博士\申康三年行动计划\基因测序\论文\投稿药物基因组学\Figure 3.TIF"/>
          <p:cNvPicPr>
            <a:picLocks noChangeAspect="1" noChangeArrowheads="1"/>
          </p:cNvPicPr>
          <p:nvPr/>
        </p:nvPicPr>
        <p:blipFill>
          <a:blip r:embed="rId5" cstate="print"/>
          <a:srcRect l="8846" t="3169" r="25505" b="27504"/>
          <a:stretch>
            <a:fillRect/>
          </a:stretch>
        </p:blipFill>
        <p:spPr bwMode="auto">
          <a:xfrm>
            <a:off x="27740966" y="20288572"/>
            <a:ext cx="14257584" cy="10297144"/>
          </a:xfrm>
          <a:prstGeom prst="rect">
            <a:avLst/>
          </a:prstGeom>
          <a:noFill/>
        </p:spPr>
      </p:pic>
      <p:graphicFrame>
        <p:nvGraphicFramePr>
          <p:cNvPr id="18" name="表格 17"/>
          <p:cNvGraphicFramePr>
            <a:graphicFrameLocks noGrp="1"/>
          </p:cNvGraphicFramePr>
          <p:nvPr/>
        </p:nvGraphicFramePr>
        <p:xfrm>
          <a:off x="12259246" y="28497484"/>
          <a:ext cx="14617625" cy="2899342"/>
        </p:xfrm>
        <a:graphic>
          <a:graphicData uri="http://schemas.openxmlformats.org/drawingml/2006/table">
            <a:tbl>
              <a:tblPr firstRow="1" bandRow="1">
                <a:tableStyleId>{9D7B26C5-4107-4FEC-AEDC-1716B250A1EF}</a:tableStyleId>
              </a:tblPr>
              <a:tblGrid>
                <a:gridCol w="3861259"/>
                <a:gridCol w="3930211"/>
                <a:gridCol w="4619721"/>
                <a:gridCol w="2206434"/>
              </a:tblGrid>
              <a:tr h="720080">
                <a:tc>
                  <a:txBody>
                    <a:bodyPr/>
                    <a:lstStyle/>
                    <a:p>
                      <a:endParaRPr lang="en-US" altLang="zh-CN" sz="3200" b="0" dirty="0" smtClean="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3200" b="0" dirty="0" smtClean="0">
                          <a:latin typeface="+mj-lt"/>
                        </a:rPr>
                        <a:t>Plasma concentration  of EFV (mg/L) [median</a:t>
                      </a:r>
                      <a:r>
                        <a:rPr lang="en-US" altLang="zh-CN" sz="3200" b="0" baseline="0" dirty="0" smtClean="0">
                          <a:latin typeface="+mj-lt"/>
                        </a:rPr>
                        <a:t> (IQR)]</a:t>
                      </a:r>
                      <a:endParaRPr lang="zh-CN" altLang="en-US" sz="3200" b="0" dirty="0" smtClean="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4000" dirty="0" smtClean="0"/>
                    </a:p>
                  </a:txBody>
                  <a:tcPr anchor="ctr"/>
                </a:tc>
                <a:tc hMerge="1">
                  <a:txBody>
                    <a:bodyPr/>
                    <a:lstStyle/>
                    <a:p>
                      <a:endParaRPr lang="zh-CN" altLang="en-US" sz="4000" b="0" dirty="0">
                        <a:latin typeface="+mj-lt"/>
                      </a:endParaRPr>
                    </a:p>
                  </a:txBody>
                  <a:tcPr anchor="ct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720080">
                <a:tc>
                  <a:txBody>
                    <a:bodyPr/>
                    <a:lstStyle/>
                    <a:p>
                      <a:endParaRPr lang="en-US" altLang="zh-CN" sz="3200" b="0" dirty="0" smtClean="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3200" b="0" dirty="0" smtClean="0">
                          <a:latin typeface="+mj-lt"/>
                        </a:rPr>
                        <a:t>Body</a:t>
                      </a:r>
                      <a:r>
                        <a:rPr lang="en-US" altLang="zh-CN" sz="3200" b="0" baseline="0" dirty="0" smtClean="0">
                          <a:latin typeface="+mj-lt"/>
                        </a:rPr>
                        <a:t> weight </a:t>
                      </a:r>
                      <a:r>
                        <a:rPr lang="en-US" altLang="zh-CN" sz="3200" b="0" dirty="0" smtClean="0">
                          <a:latin typeface="+mj-lt"/>
                        </a:rPr>
                        <a:t>&lt;60</a:t>
                      </a:r>
                      <a:r>
                        <a:rPr lang="en-US" altLang="zh-CN" sz="3200" b="0" baseline="0" dirty="0" smtClean="0">
                          <a:latin typeface="+mj-lt"/>
                        </a:rPr>
                        <a:t> kg</a:t>
                      </a:r>
                      <a:endParaRPr lang="zh-CN" altLang="en-US" sz="3200" b="0" dirty="0" smtClean="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3200" b="0" dirty="0" smtClean="0">
                          <a:latin typeface="+mj-lt"/>
                        </a:rPr>
                        <a:t>Body</a:t>
                      </a:r>
                      <a:r>
                        <a:rPr lang="en-US" altLang="zh-CN" sz="3200" b="0" baseline="0" dirty="0" smtClean="0">
                          <a:latin typeface="+mj-lt"/>
                        </a:rPr>
                        <a:t> weight </a:t>
                      </a:r>
                      <a:r>
                        <a:rPr lang="zh-CN" altLang="en-US" sz="3200" b="0" dirty="0" smtClean="0">
                          <a:latin typeface="+mj-lt"/>
                        </a:rPr>
                        <a:t>≥</a:t>
                      </a:r>
                      <a:r>
                        <a:rPr lang="en-US" altLang="zh-CN" sz="3200" b="0" dirty="0" smtClean="0">
                          <a:latin typeface="+mj-lt"/>
                        </a:rPr>
                        <a:t>60kg</a:t>
                      </a:r>
                      <a:endParaRPr lang="zh-CN" altLang="en-US" sz="3200" b="0" dirty="0" smtClean="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zh-CN" sz="3200" b="0" dirty="0" smtClean="0">
                          <a:latin typeface="+mj-lt"/>
                        </a:rPr>
                        <a:t>P</a:t>
                      </a:r>
                      <a:r>
                        <a:rPr lang="zh-CN" altLang="en-US" sz="3200" b="0" baseline="0" dirty="0" smtClean="0">
                          <a:latin typeface="+mj-lt"/>
                        </a:rPr>
                        <a:t> </a:t>
                      </a:r>
                      <a:r>
                        <a:rPr lang="en-US" altLang="zh-CN" sz="3200" b="0" baseline="0" dirty="0" smtClean="0">
                          <a:latin typeface="+mj-lt"/>
                        </a:rPr>
                        <a:t>value</a:t>
                      </a:r>
                      <a:endParaRPr lang="zh-CN" altLang="en-US" sz="3200" b="0" dirty="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295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3200" b="0" dirty="0" smtClean="0">
                          <a:latin typeface="+mj-lt"/>
                        </a:rPr>
                        <a:t>Lower</a:t>
                      </a:r>
                      <a:r>
                        <a:rPr lang="en-US" altLang="zh-CN" sz="3200" b="0" baseline="0" dirty="0" smtClean="0">
                          <a:latin typeface="+mj-lt"/>
                        </a:rPr>
                        <a:t>  dose group</a:t>
                      </a:r>
                      <a:endParaRPr lang="zh-CN" altLang="en-US" sz="3200" b="0" dirty="0" smtClean="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zh-CN" sz="3200" b="0" kern="1200" dirty="0" smtClean="0">
                          <a:latin typeface="+mj-lt"/>
                        </a:rPr>
                        <a:t>1.72(1.50~2.17)</a:t>
                      </a:r>
                      <a:endParaRPr lang="zh-CN" altLang="en-US" sz="3200" b="0" dirty="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zh-CN" sz="3200" b="0" kern="1200" dirty="0" smtClean="0">
                          <a:latin typeface="+mj-lt"/>
                        </a:rPr>
                        <a:t>1.80(1.41~ 2.32)</a:t>
                      </a:r>
                      <a:endParaRPr lang="zh-CN" altLang="en-US" sz="3200" b="0" dirty="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zh-CN" sz="3200" b="0" dirty="0" smtClean="0">
                          <a:latin typeface="+mj-lt"/>
                        </a:rPr>
                        <a:t>0.918</a:t>
                      </a:r>
                      <a:endParaRPr lang="zh-CN" altLang="en-US" sz="3200" b="0" dirty="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29591">
                <a:tc>
                  <a:txBody>
                    <a:bodyPr/>
                    <a:lstStyle/>
                    <a:p>
                      <a:r>
                        <a:rPr lang="en-US" altLang="zh-CN" sz="3200" b="0" dirty="0" smtClean="0">
                          <a:latin typeface="+mj-lt"/>
                        </a:rPr>
                        <a:t>Standard</a:t>
                      </a:r>
                      <a:r>
                        <a:rPr lang="en-US" altLang="zh-CN" sz="3200" b="0" baseline="0" dirty="0" smtClean="0">
                          <a:latin typeface="+mj-lt"/>
                        </a:rPr>
                        <a:t> dose group</a:t>
                      </a:r>
                      <a:endParaRPr lang="zh-CN" altLang="en-US" sz="3200" b="0" dirty="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3200" b="0" kern="1200" dirty="0" smtClean="0">
                          <a:latin typeface="+mj-lt"/>
                        </a:rPr>
                        <a:t>3.33(2.28~4.33)</a:t>
                      </a:r>
                      <a:endParaRPr lang="zh-CN" altLang="en-US" sz="3200" b="0" dirty="0" smtClean="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zh-CN" sz="3200" b="0" kern="1200" dirty="0" smtClean="0">
                          <a:latin typeface="+mj-lt"/>
                        </a:rPr>
                        <a:t>2.22(1.70~3.08) </a:t>
                      </a:r>
                      <a:endParaRPr lang="zh-CN" altLang="en-US" sz="3200" b="0" dirty="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zh-CN" sz="3200" b="0" dirty="0" smtClean="0">
                          <a:latin typeface="+mj-lt"/>
                        </a:rPr>
                        <a:t>0.005</a:t>
                      </a:r>
                      <a:endParaRPr lang="zh-CN" altLang="en-US" sz="3200" b="0" dirty="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028" name="Rectangle 4"/>
          <p:cNvSpPr>
            <a:spLocks noChangeArrowheads="1"/>
          </p:cNvSpPr>
          <p:nvPr/>
        </p:nvSpPr>
        <p:spPr bwMode="auto">
          <a:xfrm>
            <a:off x="1098006" y="22952868"/>
            <a:ext cx="1044116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4000" b="0" i="0" u="none" strike="noStrike" cap="none" normalizeH="0" baseline="0" dirty="0" smtClean="0">
                <a:ln>
                  <a:noFill/>
                </a:ln>
                <a:solidFill>
                  <a:schemeClr val="tx1"/>
                </a:solidFill>
                <a:effectLst/>
                <a:latin typeface="+mj-lt"/>
                <a:ea typeface="宋体" pitchFamily="2" charset="-122"/>
                <a:cs typeface="Times New Roman" pitchFamily="18" charset="0"/>
              </a:rPr>
              <a:t>The effect of </a:t>
            </a:r>
            <a:r>
              <a:rPr kumimoji="0" lang="en-US" altLang="zh-CN" sz="4000" b="0" i="0" u="none" strike="noStrike" cap="none" normalizeH="0" baseline="0" dirty="0" err="1" smtClean="0">
                <a:ln>
                  <a:noFill/>
                </a:ln>
                <a:solidFill>
                  <a:schemeClr val="tx1"/>
                </a:solidFill>
                <a:effectLst/>
                <a:latin typeface="+mj-lt"/>
                <a:ea typeface="宋体" pitchFamily="2" charset="-122"/>
                <a:cs typeface="Times New Roman" pitchFamily="18" charset="0"/>
              </a:rPr>
              <a:t>pharmacogenomics</a:t>
            </a:r>
            <a:r>
              <a:rPr kumimoji="0" lang="en-US" altLang="zh-CN" sz="4000" b="0" i="0" u="none" strike="noStrike" cap="none" normalizeH="0" baseline="0" dirty="0" smtClean="0">
                <a:ln>
                  <a:noFill/>
                </a:ln>
                <a:solidFill>
                  <a:schemeClr val="tx1"/>
                </a:solidFill>
                <a:effectLst/>
                <a:latin typeface="+mj-lt"/>
                <a:ea typeface="宋体" pitchFamily="2" charset="-122"/>
                <a:cs typeface="Times New Roman" pitchFamily="18" charset="0"/>
              </a:rPr>
              <a:t> and body weight on the plasma concentration of EFV was significant in the 600mg group, but not in the 400mg group. The reduced dose of EFV is as good as the standard dose and is safer for people living with HIV. </a:t>
            </a:r>
            <a:endParaRPr kumimoji="0" lang="en-US" altLang="zh-CN" sz="4000" b="0" i="0" u="none" strike="noStrike" cap="none" normalizeH="0" baseline="0" dirty="0" smtClean="0">
              <a:ln>
                <a:noFill/>
              </a:ln>
              <a:solidFill>
                <a:schemeClr val="tx1"/>
              </a:solidFill>
              <a:effectLst/>
              <a:latin typeface="+mj-lt"/>
              <a:ea typeface="宋体" pitchFamily="2" charset="-122"/>
              <a:cs typeface="宋体" pitchFamily="2" charset="-122"/>
            </a:endParaRPr>
          </a:p>
        </p:txBody>
      </p:sp>
      <p:sp>
        <p:nvSpPr>
          <p:cNvPr id="20" name="TextBox 19"/>
          <p:cNvSpPr txBox="1"/>
          <p:nvPr/>
        </p:nvSpPr>
        <p:spPr>
          <a:xfrm>
            <a:off x="12259246" y="27768693"/>
            <a:ext cx="14257584" cy="584775"/>
          </a:xfrm>
          <a:prstGeom prst="rect">
            <a:avLst/>
          </a:prstGeom>
          <a:noFill/>
        </p:spPr>
        <p:txBody>
          <a:bodyPr wrap="square" rtlCol="0">
            <a:spAutoFit/>
          </a:bodyPr>
          <a:lstStyle/>
          <a:p>
            <a:r>
              <a:rPr lang="en-US" altLang="zh-CN" sz="3200" dirty="0" smtClean="0"/>
              <a:t>Table2</a:t>
            </a:r>
            <a:r>
              <a:rPr lang="en-US" altLang="zh-CN" sz="3200" b="1" dirty="0" smtClean="0"/>
              <a:t> </a:t>
            </a:r>
            <a:r>
              <a:rPr lang="en-US" altLang="zh-CN" sz="3200" dirty="0" smtClean="0"/>
              <a:t>Plasma concentration  of EFV (mg/L) in two groups depending on body </a:t>
            </a:r>
            <a:r>
              <a:rPr lang="en-US" altLang="zh-CN" sz="3200" dirty="0" err="1" smtClean="0"/>
              <a:t>eitht</a:t>
            </a:r>
            <a:r>
              <a:rPr lang="en-US" altLang="zh-CN" sz="3200" dirty="0" smtClean="0"/>
              <a:t> </a:t>
            </a:r>
            <a:endParaRPr lang="zh-CN" altLang="en-US" sz="3200" dirty="0" smtClean="0"/>
          </a:p>
        </p:txBody>
      </p:sp>
      <p:pic>
        <p:nvPicPr>
          <p:cNvPr id="21" name="图片 20">
            <a:extLst>
              <a:ext uri="{FF2B5EF4-FFF2-40B4-BE49-F238E27FC236}">
                <a16:creationId xmlns="" xmlns:a16="http://schemas.microsoft.com/office/drawing/2014/main" id="{568CF721-EB40-42A4-87C9-96EB37403082}"/>
              </a:ext>
            </a:extLst>
          </p:cNvPr>
          <p:cNvPicPr>
            <a:picLocks noChangeAspect="1"/>
          </p:cNvPicPr>
          <p:nvPr/>
        </p:nvPicPr>
        <p:blipFill>
          <a:blip r:embed="rId6" cstate="print">
            <a:extLst>
              <a:ext uri="{28A0092B-C50C-407E-A947-70E740481C1C}">
                <a14:useLocalDpi xmlns="" xmlns:a14="http://schemas.microsoft.com/office/drawing/2010/main"/>
              </a:ext>
            </a:extLst>
          </a:blip>
          <a:stretch>
            <a:fillRect/>
          </a:stretch>
        </p:blipFill>
        <p:spPr>
          <a:xfrm>
            <a:off x="36957990" y="205466"/>
            <a:ext cx="2764849" cy="2657170"/>
          </a:xfrm>
          <a:prstGeom prst="rect">
            <a:avLst/>
          </a:prstGeom>
        </p:spPr>
      </p:pic>
      <p:pic>
        <p:nvPicPr>
          <p:cNvPr id="22" name="图片 21">
            <a:extLst>
              <a:ext uri="{FF2B5EF4-FFF2-40B4-BE49-F238E27FC236}">
                <a16:creationId xmlns="" xmlns:a16="http://schemas.microsoft.com/office/drawing/2014/main" id="{3C5B46FE-412D-4C5B-BAB4-C5536EA5A9E9}"/>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9744130" y="0"/>
            <a:ext cx="3064395" cy="3064395"/>
          </a:xfrm>
          <a:prstGeom prst="rect">
            <a:avLst/>
          </a:prstGeom>
        </p:spPr>
      </p:pic>
      <p:sp>
        <p:nvSpPr>
          <p:cNvPr id="23" name="矩形 22">
            <a:extLst>
              <a:ext uri="{FF2B5EF4-FFF2-40B4-BE49-F238E27FC236}">
                <a16:creationId xmlns="" xmlns:a16="http://schemas.microsoft.com/office/drawing/2014/main" id="{3ABD4A78-A2F0-4A51-B6C6-A860EC7412F9}"/>
              </a:ext>
            </a:extLst>
          </p:cNvPr>
          <p:cNvSpPr/>
          <p:nvPr/>
        </p:nvSpPr>
        <p:spPr>
          <a:xfrm>
            <a:off x="1025998" y="5814964"/>
            <a:ext cx="10441160" cy="12241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59460" tIns="179730" rIns="359460" bIns="179730" rtlCol="0" anchor="ctr"/>
          <a:lstStyle/>
          <a:p>
            <a:pPr algn="ctr"/>
            <a:r>
              <a:rPr lang="en-US" altLang="zh-CN" sz="8000" b="1" dirty="0">
                <a:solidFill>
                  <a:schemeClr val="bg1"/>
                </a:solidFill>
                <a:latin typeface="+mj-lt"/>
                <a:ea typeface="微软雅黑" panose="020B0503020204020204" pitchFamily="34" charset="-122"/>
                <a:cs typeface="Arial" panose="020B0604020202020204" pitchFamily="34" charset="0"/>
              </a:rPr>
              <a:t>Background</a:t>
            </a:r>
          </a:p>
        </p:txBody>
      </p:sp>
      <p:sp>
        <p:nvSpPr>
          <p:cNvPr id="24" name="矩形 23">
            <a:extLst>
              <a:ext uri="{FF2B5EF4-FFF2-40B4-BE49-F238E27FC236}">
                <a16:creationId xmlns="" xmlns:a16="http://schemas.microsoft.com/office/drawing/2014/main" id="{82A181C7-11F5-4C2E-A316-950CB6CAEFF2}"/>
              </a:ext>
            </a:extLst>
          </p:cNvPr>
          <p:cNvSpPr/>
          <p:nvPr/>
        </p:nvSpPr>
        <p:spPr>
          <a:xfrm>
            <a:off x="1025998" y="9775404"/>
            <a:ext cx="10441160" cy="12241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59460" tIns="179730" rIns="359460" bIns="179730" rtlCol="0" anchor="ctr"/>
          <a:lstStyle/>
          <a:p>
            <a:pPr algn="ctr"/>
            <a:r>
              <a:rPr lang="en-US" altLang="zh-CN" sz="8000" b="1" dirty="0">
                <a:solidFill>
                  <a:schemeClr val="bg1"/>
                </a:solidFill>
                <a:latin typeface="+mj-lt"/>
                <a:ea typeface="微软雅黑" panose="020B0503020204020204" pitchFamily="34" charset="-122"/>
                <a:cs typeface="Arial" panose="020B0604020202020204" pitchFamily="34" charset="0"/>
              </a:rPr>
              <a:t>Method</a:t>
            </a:r>
          </a:p>
        </p:txBody>
      </p:sp>
      <p:sp>
        <p:nvSpPr>
          <p:cNvPr id="25" name="矩形 24">
            <a:extLst>
              <a:ext uri="{FF2B5EF4-FFF2-40B4-BE49-F238E27FC236}">
                <a16:creationId xmlns="" xmlns:a16="http://schemas.microsoft.com/office/drawing/2014/main" id="{54B202EB-70A2-47AD-A5F2-F51FA13016DF}"/>
              </a:ext>
            </a:extLst>
          </p:cNvPr>
          <p:cNvSpPr/>
          <p:nvPr/>
        </p:nvSpPr>
        <p:spPr>
          <a:xfrm>
            <a:off x="12187238" y="5814964"/>
            <a:ext cx="29595288" cy="12241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59460" tIns="179730" rIns="359460" bIns="179730" rtlCol="0" anchor="ctr"/>
          <a:lstStyle/>
          <a:p>
            <a:pPr algn="ctr"/>
            <a:r>
              <a:rPr lang="en-US" altLang="zh-CN" sz="7100" b="1" dirty="0">
                <a:solidFill>
                  <a:schemeClr val="bg1"/>
                </a:solidFill>
                <a:latin typeface="Arial" panose="020B0604020202020204" pitchFamily="34" charset="0"/>
                <a:ea typeface="微软雅黑" panose="020B0503020204020204" pitchFamily="34" charset="-122"/>
                <a:cs typeface="Arial" panose="020B0604020202020204" pitchFamily="34" charset="0"/>
              </a:rPr>
              <a:t>Result</a:t>
            </a:r>
          </a:p>
        </p:txBody>
      </p:sp>
      <p:pic>
        <p:nvPicPr>
          <p:cNvPr id="6" name="Picture 3"/>
          <p:cNvPicPr>
            <a:picLocks noChangeAspect="1" noChangeArrowheads="1"/>
          </p:cNvPicPr>
          <p:nvPr/>
        </p:nvPicPr>
        <p:blipFill>
          <a:blip r:embed="rId8" cstate="print"/>
          <a:srcRect r="11972" b="5797"/>
          <a:stretch>
            <a:fillRect/>
          </a:stretch>
        </p:blipFill>
        <p:spPr bwMode="auto">
          <a:xfrm>
            <a:off x="0" y="0"/>
            <a:ext cx="4986438" cy="3510708"/>
          </a:xfrm>
          <a:prstGeom prst="rect">
            <a:avLst/>
          </a:prstGeom>
          <a:noFill/>
          <a:ln w="9525">
            <a:noFill/>
            <a:miter lim="800000"/>
            <a:headEnd/>
            <a:tailEnd/>
          </a:ln>
        </p:spPr>
      </p:pic>
      <p:sp>
        <p:nvSpPr>
          <p:cNvPr id="33" name="矩形 32">
            <a:extLst>
              <a:ext uri="{FF2B5EF4-FFF2-40B4-BE49-F238E27FC236}">
                <a16:creationId xmlns="" xmlns:a16="http://schemas.microsoft.com/office/drawing/2014/main" id="{6EAA88A8-ED9A-4A1F-8D21-05DAAEE5768C}"/>
              </a:ext>
            </a:extLst>
          </p:cNvPr>
          <p:cNvSpPr/>
          <p:nvPr/>
        </p:nvSpPr>
        <p:spPr>
          <a:xfrm>
            <a:off x="1170014" y="21728732"/>
            <a:ext cx="10369152" cy="12961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59460" tIns="179730" rIns="359460" bIns="179730" rtlCol="0" anchor="ctr"/>
          <a:lstStyle/>
          <a:p>
            <a:pPr algn="ctr"/>
            <a:r>
              <a:rPr lang="en-US" altLang="zh-CN" sz="8000" b="1" dirty="0">
                <a:solidFill>
                  <a:schemeClr val="bg1"/>
                </a:solidFill>
                <a:latin typeface="+mj-lt"/>
                <a:ea typeface="微软雅黑" panose="020B0503020204020204" pitchFamily="34" charset="-122"/>
                <a:cs typeface="Arial" panose="020B0604020202020204" pitchFamily="34" charset="0"/>
              </a:rPr>
              <a:t>Conclusion</a:t>
            </a:r>
          </a:p>
        </p:txBody>
      </p:sp>
      <p:sp>
        <p:nvSpPr>
          <p:cNvPr id="34" name="矩形 33">
            <a:extLst>
              <a:ext uri="{FF2B5EF4-FFF2-40B4-BE49-F238E27FC236}">
                <a16:creationId xmlns="" xmlns:a16="http://schemas.microsoft.com/office/drawing/2014/main" id="{1022C367-90BB-418C-A1F5-44441F2192E6}"/>
              </a:ext>
            </a:extLst>
          </p:cNvPr>
          <p:cNvSpPr/>
          <p:nvPr/>
        </p:nvSpPr>
        <p:spPr>
          <a:xfrm>
            <a:off x="1098006" y="26769292"/>
            <a:ext cx="10441160" cy="12961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59460" tIns="179730" rIns="359460" bIns="179730" rtlCol="0" anchor="ctr"/>
          <a:lstStyle/>
          <a:p>
            <a:pPr algn="ctr"/>
            <a:r>
              <a:rPr lang="en-US" altLang="zh-CN" sz="8000" b="1" dirty="0">
                <a:solidFill>
                  <a:schemeClr val="bg1"/>
                </a:solidFill>
                <a:latin typeface="+mj-lt"/>
                <a:ea typeface="微软雅黑" panose="020B0503020204020204" pitchFamily="34" charset="-122"/>
                <a:cs typeface="Arial" panose="020B0604020202020204" pitchFamily="34" charset="0"/>
              </a:rPr>
              <a:t>Acknowledgements</a:t>
            </a:r>
          </a:p>
        </p:txBody>
      </p:sp>
      <p:sp>
        <p:nvSpPr>
          <p:cNvPr id="36" name="矩形 35"/>
          <p:cNvSpPr/>
          <p:nvPr/>
        </p:nvSpPr>
        <p:spPr>
          <a:xfrm>
            <a:off x="1098006" y="28065436"/>
            <a:ext cx="10441159" cy="3785652"/>
          </a:xfrm>
          <a:prstGeom prst="rect">
            <a:avLst/>
          </a:prstGeom>
        </p:spPr>
        <p:txBody>
          <a:bodyPr wrap="square">
            <a:spAutoFit/>
          </a:bodyPr>
          <a:lstStyle/>
          <a:p>
            <a:pPr algn="just"/>
            <a:r>
              <a:rPr lang="en-US" altLang="zh-CN" sz="4000" dirty="0" smtClean="0"/>
              <a:t>This study was founded by Shanghai </a:t>
            </a:r>
            <a:r>
              <a:rPr lang="en-US" altLang="zh-CN" sz="4000" dirty="0" err="1" smtClean="0"/>
              <a:t>Shenkang</a:t>
            </a:r>
            <a:r>
              <a:rPr lang="en-US" altLang="zh-CN" sz="4000" dirty="0" smtClean="0"/>
              <a:t> Hospital Development Center(No 16CR1018A), National Natural Science Foundation of China (81600480) and 13th Five-year National Major Science and Technology Project (No.2017ZX09304027 and 2017ZX10202101004)</a:t>
            </a:r>
            <a:endParaRPr lang="zh-CN" altLang="en-US" sz="4000" dirty="0"/>
          </a:p>
        </p:txBody>
      </p:sp>
      <p:graphicFrame>
        <p:nvGraphicFramePr>
          <p:cNvPr id="40" name="表格 39"/>
          <p:cNvGraphicFramePr>
            <a:graphicFrameLocks noGrp="1"/>
          </p:cNvGraphicFramePr>
          <p:nvPr/>
        </p:nvGraphicFramePr>
        <p:xfrm>
          <a:off x="12259246" y="13664540"/>
          <a:ext cx="14617623" cy="6336000"/>
        </p:xfrm>
        <a:graphic>
          <a:graphicData uri="http://schemas.openxmlformats.org/drawingml/2006/table">
            <a:tbl>
              <a:tblPr/>
              <a:tblGrid>
                <a:gridCol w="5268280"/>
                <a:gridCol w="3190649"/>
                <a:gridCol w="3190649"/>
                <a:gridCol w="2968045"/>
              </a:tblGrid>
              <a:tr h="1056000">
                <a:tc>
                  <a:txBody>
                    <a:bodyPr/>
                    <a:lstStyle/>
                    <a:p>
                      <a:pPr algn="just">
                        <a:lnSpc>
                          <a:spcPct val="100000"/>
                        </a:lnSpc>
                        <a:spcBef>
                          <a:spcPts val="600"/>
                        </a:spcBef>
                        <a:spcAft>
                          <a:spcPts val="0"/>
                        </a:spcAft>
                      </a:pPr>
                      <a:endParaRPr lang="en-GB" sz="3200" kern="100" dirty="0">
                        <a:latin typeface="+mj-lt"/>
                        <a:ea typeface="宋体"/>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Bef>
                          <a:spcPts val="600"/>
                        </a:spcBef>
                        <a:spcAft>
                          <a:spcPts val="0"/>
                        </a:spcAft>
                      </a:pPr>
                      <a:r>
                        <a:rPr lang="en-GB" sz="3200" kern="100" dirty="0">
                          <a:latin typeface="+mj-lt"/>
                          <a:ea typeface="宋体"/>
                          <a:cs typeface="Times New Roman"/>
                        </a:rPr>
                        <a:t>Lower dose </a:t>
                      </a:r>
                      <a:r>
                        <a:rPr lang="en-GB" sz="3200" kern="100" dirty="0" smtClean="0">
                          <a:latin typeface="+mj-lt"/>
                          <a:ea typeface="宋体"/>
                          <a:cs typeface="Times New Roman"/>
                        </a:rPr>
                        <a:t>group(n=92</a:t>
                      </a:r>
                      <a:r>
                        <a:rPr lang="en-GB" sz="3200" kern="100" dirty="0">
                          <a:latin typeface="+mj-lt"/>
                          <a:ea typeface="宋体"/>
                          <a:cs typeface="Times New Roman"/>
                        </a:rPr>
                        <a:t>)</a:t>
                      </a:r>
                      <a:endParaRPr lang="zh-CN" sz="3200" kern="100" dirty="0">
                        <a:latin typeface="+mj-lt"/>
                        <a:ea typeface="宋体"/>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Bef>
                          <a:spcPts val="600"/>
                        </a:spcBef>
                        <a:spcAft>
                          <a:spcPts val="0"/>
                        </a:spcAft>
                      </a:pPr>
                      <a:r>
                        <a:rPr lang="en-GB" sz="3200" kern="100" dirty="0">
                          <a:latin typeface="+mj-lt"/>
                          <a:ea typeface="宋体"/>
                          <a:cs typeface="Times New Roman"/>
                        </a:rPr>
                        <a:t>Standard dose </a:t>
                      </a:r>
                      <a:r>
                        <a:rPr lang="en-GB" sz="3200" kern="100" dirty="0" smtClean="0">
                          <a:latin typeface="+mj-lt"/>
                          <a:ea typeface="宋体"/>
                          <a:cs typeface="Times New Roman"/>
                        </a:rPr>
                        <a:t>group(n=92</a:t>
                      </a:r>
                      <a:r>
                        <a:rPr lang="en-GB" sz="3200" kern="100" dirty="0">
                          <a:latin typeface="+mj-lt"/>
                          <a:ea typeface="宋体"/>
                          <a:cs typeface="Times New Roman"/>
                        </a:rPr>
                        <a:t>)</a:t>
                      </a:r>
                      <a:endParaRPr lang="zh-CN" sz="3200" kern="100" dirty="0">
                        <a:latin typeface="+mj-lt"/>
                        <a:ea typeface="宋体"/>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Bef>
                          <a:spcPts val="600"/>
                        </a:spcBef>
                        <a:spcAft>
                          <a:spcPts val="0"/>
                        </a:spcAft>
                      </a:pPr>
                      <a:r>
                        <a:rPr lang="en-GB" sz="3200" kern="100" dirty="0">
                          <a:latin typeface="+mj-lt"/>
                          <a:ea typeface="宋体"/>
                          <a:cs typeface="Times New Roman"/>
                        </a:rPr>
                        <a:t>Total (n=184)</a:t>
                      </a:r>
                      <a:endParaRPr lang="zh-CN" sz="3200" kern="100" dirty="0">
                        <a:latin typeface="+mj-lt"/>
                        <a:ea typeface="宋体"/>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28000">
                <a:tc>
                  <a:txBody>
                    <a:bodyPr/>
                    <a:lstStyle/>
                    <a:p>
                      <a:pPr algn="l">
                        <a:lnSpc>
                          <a:spcPct val="100000"/>
                        </a:lnSpc>
                        <a:spcBef>
                          <a:spcPts val="600"/>
                        </a:spcBef>
                        <a:spcAft>
                          <a:spcPts val="0"/>
                        </a:spcAft>
                      </a:pPr>
                      <a:r>
                        <a:rPr lang="en-GB" sz="3200" kern="100" dirty="0">
                          <a:latin typeface="+mj-lt"/>
                          <a:ea typeface="宋体"/>
                          <a:cs typeface="Times New Roman"/>
                        </a:rPr>
                        <a:t>Men</a:t>
                      </a:r>
                      <a:endParaRPr lang="zh-CN" sz="3200" kern="100" dirty="0">
                        <a:latin typeface="+mj-lt"/>
                        <a:ea typeface="宋体"/>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Bef>
                          <a:spcPts val="600"/>
                        </a:spcBef>
                        <a:spcAft>
                          <a:spcPts val="0"/>
                        </a:spcAft>
                      </a:pPr>
                      <a:r>
                        <a:rPr lang="en-GB" sz="3200" kern="100" dirty="0">
                          <a:latin typeface="+mj-lt"/>
                          <a:ea typeface="宋体"/>
                          <a:cs typeface="Times New Roman"/>
                        </a:rPr>
                        <a:t>83(90.2%)</a:t>
                      </a:r>
                      <a:endParaRPr lang="zh-CN" sz="3200" kern="100" dirty="0">
                        <a:latin typeface="+mj-lt"/>
                        <a:ea typeface="宋体"/>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Bef>
                          <a:spcPts val="600"/>
                        </a:spcBef>
                        <a:spcAft>
                          <a:spcPts val="0"/>
                        </a:spcAft>
                      </a:pPr>
                      <a:r>
                        <a:rPr lang="en-GB" sz="3200" kern="100">
                          <a:latin typeface="+mj-lt"/>
                          <a:ea typeface="宋体"/>
                          <a:cs typeface="Times New Roman"/>
                        </a:rPr>
                        <a:t>87(94.6%)</a:t>
                      </a:r>
                      <a:endParaRPr lang="zh-CN" sz="3200" kern="100">
                        <a:latin typeface="+mj-lt"/>
                        <a:ea typeface="宋体"/>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Bef>
                          <a:spcPts val="600"/>
                        </a:spcBef>
                        <a:spcAft>
                          <a:spcPts val="0"/>
                        </a:spcAft>
                      </a:pPr>
                      <a:r>
                        <a:rPr lang="en-GB" sz="3200" kern="100">
                          <a:latin typeface="+mj-lt"/>
                          <a:ea typeface="宋体"/>
                          <a:cs typeface="Times New Roman"/>
                        </a:rPr>
                        <a:t>170(92.4%)</a:t>
                      </a:r>
                      <a:endParaRPr lang="zh-CN" sz="3200" kern="100">
                        <a:latin typeface="+mj-lt"/>
                        <a:ea typeface="宋体"/>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8000">
                <a:tc>
                  <a:txBody>
                    <a:bodyPr/>
                    <a:lstStyle/>
                    <a:p>
                      <a:pPr algn="l">
                        <a:lnSpc>
                          <a:spcPct val="100000"/>
                        </a:lnSpc>
                        <a:spcBef>
                          <a:spcPts val="600"/>
                        </a:spcBef>
                        <a:spcAft>
                          <a:spcPts val="0"/>
                        </a:spcAft>
                      </a:pPr>
                      <a:r>
                        <a:rPr lang="en-GB" sz="3200" kern="100" dirty="0">
                          <a:latin typeface="+mj-lt"/>
                          <a:ea typeface="宋体"/>
                          <a:cs typeface="Times New Roman"/>
                        </a:rPr>
                        <a:t>Age(years)</a:t>
                      </a:r>
                      <a:endParaRPr lang="zh-CN" sz="3200" kern="100" dirty="0">
                        <a:latin typeface="+mj-lt"/>
                        <a:ea typeface="宋体"/>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Bef>
                          <a:spcPts val="600"/>
                        </a:spcBef>
                        <a:spcAft>
                          <a:spcPts val="0"/>
                        </a:spcAft>
                      </a:pPr>
                      <a:r>
                        <a:rPr lang="en-GB" sz="3200" kern="100" dirty="0">
                          <a:latin typeface="+mj-lt"/>
                          <a:ea typeface="宋体"/>
                          <a:cs typeface="Times New Roman"/>
                        </a:rPr>
                        <a:t>31(25-36.5)</a:t>
                      </a:r>
                      <a:endParaRPr lang="zh-CN" sz="3200" kern="100" dirty="0">
                        <a:latin typeface="+mj-lt"/>
                        <a:ea typeface="宋体"/>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Bef>
                          <a:spcPts val="600"/>
                        </a:spcBef>
                        <a:spcAft>
                          <a:spcPts val="0"/>
                        </a:spcAft>
                      </a:pPr>
                      <a:r>
                        <a:rPr lang="en-GB" sz="3200" kern="100">
                          <a:latin typeface="+mj-lt"/>
                          <a:ea typeface="宋体"/>
                          <a:cs typeface="Times New Roman"/>
                        </a:rPr>
                        <a:t>28(25-36)</a:t>
                      </a:r>
                      <a:endParaRPr lang="zh-CN" sz="3200" kern="100">
                        <a:latin typeface="+mj-lt"/>
                        <a:ea typeface="宋体"/>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Bef>
                          <a:spcPts val="600"/>
                        </a:spcBef>
                        <a:spcAft>
                          <a:spcPts val="0"/>
                        </a:spcAft>
                      </a:pPr>
                      <a:r>
                        <a:rPr lang="en-GB" sz="3200" kern="100" dirty="0">
                          <a:latin typeface="+mj-lt"/>
                          <a:ea typeface="宋体"/>
                          <a:cs typeface="Times New Roman"/>
                        </a:rPr>
                        <a:t>30(25-36)</a:t>
                      </a:r>
                      <a:endParaRPr lang="zh-CN" sz="3200" kern="100" dirty="0">
                        <a:latin typeface="+mj-lt"/>
                        <a:ea typeface="宋体"/>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8000">
                <a:tc>
                  <a:txBody>
                    <a:bodyPr/>
                    <a:lstStyle/>
                    <a:p>
                      <a:pPr algn="l">
                        <a:lnSpc>
                          <a:spcPct val="100000"/>
                        </a:lnSpc>
                        <a:spcBef>
                          <a:spcPts val="600"/>
                        </a:spcBef>
                        <a:spcAft>
                          <a:spcPts val="0"/>
                        </a:spcAft>
                      </a:pPr>
                      <a:r>
                        <a:rPr lang="en-GB" sz="3200" kern="100" dirty="0">
                          <a:latin typeface="+mj-lt"/>
                          <a:ea typeface="宋体"/>
                          <a:cs typeface="Times New Roman"/>
                        </a:rPr>
                        <a:t>Weight(kg)</a:t>
                      </a:r>
                      <a:endParaRPr lang="zh-CN" sz="3200" kern="100" dirty="0">
                        <a:latin typeface="+mj-lt"/>
                        <a:ea typeface="宋体"/>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Bef>
                          <a:spcPts val="600"/>
                        </a:spcBef>
                        <a:spcAft>
                          <a:spcPts val="0"/>
                        </a:spcAft>
                      </a:pPr>
                      <a:r>
                        <a:rPr lang="en-GB" sz="3200" kern="100" dirty="0">
                          <a:latin typeface="+mj-lt"/>
                          <a:ea typeface="宋体"/>
                          <a:cs typeface="Times New Roman"/>
                        </a:rPr>
                        <a:t>65.0</a:t>
                      </a:r>
                      <a:r>
                        <a:rPr lang="zh-CN" sz="3200" kern="100" dirty="0">
                          <a:latin typeface="+mj-lt"/>
                          <a:ea typeface="宋体"/>
                          <a:cs typeface="Times New Roman"/>
                        </a:rPr>
                        <a:t>±</a:t>
                      </a:r>
                      <a:r>
                        <a:rPr lang="en-GB" sz="3200" kern="100" dirty="0">
                          <a:latin typeface="+mj-lt"/>
                          <a:ea typeface="宋体"/>
                          <a:cs typeface="Times New Roman"/>
                        </a:rPr>
                        <a:t>8.6</a:t>
                      </a:r>
                      <a:endParaRPr lang="zh-CN" sz="3200" kern="100" dirty="0">
                        <a:latin typeface="+mj-lt"/>
                        <a:ea typeface="宋体"/>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Bef>
                          <a:spcPts val="600"/>
                        </a:spcBef>
                        <a:spcAft>
                          <a:spcPts val="0"/>
                        </a:spcAft>
                      </a:pPr>
                      <a:r>
                        <a:rPr lang="en-GB" sz="3200" kern="100">
                          <a:latin typeface="+mj-lt"/>
                          <a:ea typeface="宋体"/>
                          <a:cs typeface="Times New Roman"/>
                        </a:rPr>
                        <a:t>63.0</a:t>
                      </a:r>
                      <a:r>
                        <a:rPr lang="zh-CN" sz="3200" kern="100">
                          <a:latin typeface="+mj-lt"/>
                          <a:ea typeface="宋体"/>
                          <a:cs typeface="Times New Roman"/>
                        </a:rPr>
                        <a:t>±</a:t>
                      </a:r>
                      <a:r>
                        <a:rPr lang="en-GB" sz="3200" kern="100">
                          <a:latin typeface="+mj-lt"/>
                          <a:ea typeface="宋体"/>
                          <a:cs typeface="Times New Roman"/>
                        </a:rPr>
                        <a:t>9.3</a:t>
                      </a:r>
                      <a:endParaRPr lang="zh-CN" sz="3200" kern="100">
                        <a:latin typeface="+mj-lt"/>
                        <a:ea typeface="宋体"/>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Bef>
                          <a:spcPts val="600"/>
                        </a:spcBef>
                        <a:spcAft>
                          <a:spcPts val="0"/>
                        </a:spcAft>
                      </a:pPr>
                      <a:r>
                        <a:rPr lang="en-GB" sz="3200" kern="100" dirty="0">
                          <a:latin typeface="+mj-lt"/>
                          <a:ea typeface="宋体"/>
                          <a:cs typeface="Times New Roman"/>
                        </a:rPr>
                        <a:t>64.0</a:t>
                      </a:r>
                      <a:r>
                        <a:rPr lang="zh-CN" sz="3200" kern="100" dirty="0">
                          <a:latin typeface="+mj-lt"/>
                          <a:ea typeface="宋体"/>
                          <a:cs typeface="Times New Roman"/>
                        </a:rPr>
                        <a:t>±</a:t>
                      </a:r>
                      <a:r>
                        <a:rPr lang="en-GB" sz="3200" kern="100" dirty="0">
                          <a:latin typeface="+mj-lt"/>
                          <a:ea typeface="宋体"/>
                          <a:cs typeface="Times New Roman"/>
                        </a:rPr>
                        <a:t>8.9</a:t>
                      </a:r>
                      <a:endParaRPr lang="zh-CN" sz="3200" kern="100" dirty="0">
                        <a:latin typeface="+mj-lt"/>
                        <a:ea typeface="宋体"/>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8000">
                <a:tc>
                  <a:txBody>
                    <a:bodyPr/>
                    <a:lstStyle/>
                    <a:p>
                      <a:pPr algn="l">
                        <a:lnSpc>
                          <a:spcPct val="100000"/>
                        </a:lnSpc>
                        <a:spcBef>
                          <a:spcPts val="600"/>
                        </a:spcBef>
                        <a:spcAft>
                          <a:spcPts val="0"/>
                        </a:spcAft>
                      </a:pPr>
                      <a:r>
                        <a:rPr lang="en-GB" sz="3200" kern="100" dirty="0">
                          <a:latin typeface="+mj-lt"/>
                          <a:ea typeface="宋体"/>
                          <a:cs typeface="Times New Roman"/>
                        </a:rPr>
                        <a:t>BMI (kg/m²)</a:t>
                      </a:r>
                      <a:endParaRPr lang="zh-CN" sz="3200" kern="100" dirty="0">
                        <a:latin typeface="+mj-lt"/>
                        <a:ea typeface="宋体"/>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Bef>
                          <a:spcPts val="600"/>
                        </a:spcBef>
                        <a:spcAft>
                          <a:spcPts val="0"/>
                        </a:spcAft>
                      </a:pPr>
                      <a:r>
                        <a:rPr lang="en-GB" sz="3200" kern="100" dirty="0">
                          <a:latin typeface="+mj-lt"/>
                          <a:ea typeface="宋体"/>
                          <a:cs typeface="Times New Roman"/>
                        </a:rPr>
                        <a:t>21.8±2.5</a:t>
                      </a:r>
                      <a:endParaRPr lang="zh-CN" sz="3200" kern="100" dirty="0">
                        <a:latin typeface="+mj-lt"/>
                        <a:ea typeface="宋体"/>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Bef>
                          <a:spcPts val="600"/>
                        </a:spcBef>
                        <a:spcAft>
                          <a:spcPts val="0"/>
                        </a:spcAft>
                      </a:pPr>
                      <a:r>
                        <a:rPr lang="en-GB" sz="3200" kern="100" dirty="0">
                          <a:latin typeface="+mj-lt"/>
                          <a:ea typeface="宋体"/>
                          <a:cs typeface="Times New Roman"/>
                        </a:rPr>
                        <a:t>21.2±2.6</a:t>
                      </a:r>
                      <a:endParaRPr lang="zh-CN" sz="3200" kern="100" dirty="0">
                        <a:latin typeface="+mj-lt"/>
                        <a:ea typeface="宋体"/>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Bef>
                          <a:spcPts val="600"/>
                        </a:spcBef>
                        <a:spcAft>
                          <a:spcPts val="0"/>
                        </a:spcAft>
                      </a:pPr>
                      <a:r>
                        <a:rPr lang="en-GB" sz="3200" kern="100">
                          <a:latin typeface="+mj-lt"/>
                          <a:ea typeface="宋体"/>
                          <a:cs typeface="Times New Roman"/>
                        </a:rPr>
                        <a:t>21.5±2.6</a:t>
                      </a:r>
                      <a:endParaRPr lang="zh-CN" sz="3200" kern="100">
                        <a:latin typeface="+mj-lt"/>
                        <a:ea typeface="宋体"/>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056000">
                <a:tc>
                  <a:txBody>
                    <a:bodyPr/>
                    <a:lstStyle/>
                    <a:p>
                      <a:pPr algn="l">
                        <a:lnSpc>
                          <a:spcPct val="100000"/>
                        </a:lnSpc>
                        <a:spcBef>
                          <a:spcPts val="600"/>
                        </a:spcBef>
                        <a:spcAft>
                          <a:spcPts val="0"/>
                        </a:spcAft>
                      </a:pPr>
                      <a:r>
                        <a:rPr lang="en-GB" sz="3200" kern="100" dirty="0">
                          <a:latin typeface="+mj-lt"/>
                          <a:ea typeface="宋体"/>
                          <a:cs typeface="Times New Roman"/>
                        </a:rPr>
                        <a:t>Median (IQR) </a:t>
                      </a:r>
                      <a:r>
                        <a:rPr lang="en-GB" sz="3200" kern="100" dirty="0" smtClean="0">
                          <a:latin typeface="+mj-lt"/>
                          <a:ea typeface="宋体"/>
                          <a:cs typeface="Times New Roman"/>
                        </a:rPr>
                        <a:t>HIV-RNA </a:t>
                      </a:r>
                      <a:r>
                        <a:rPr lang="en-GB" sz="3200" kern="100" dirty="0">
                          <a:latin typeface="+mj-lt"/>
                          <a:ea typeface="宋体"/>
                          <a:cs typeface="Times New Roman"/>
                        </a:rPr>
                        <a:t>in log</a:t>
                      </a:r>
                      <a:r>
                        <a:rPr lang="en-GB" sz="3200" kern="100" baseline="-25000" dirty="0">
                          <a:latin typeface="+mj-lt"/>
                          <a:ea typeface="宋体"/>
                          <a:cs typeface="Times New Roman"/>
                        </a:rPr>
                        <a:t>10</a:t>
                      </a:r>
                      <a:r>
                        <a:rPr lang="en-GB" sz="3200" kern="100" dirty="0">
                          <a:latin typeface="+mj-lt"/>
                          <a:ea typeface="宋体"/>
                          <a:cs typeface="Times New Roman"/>
                        </a:rPr>
                        <a:t> </a:t>
                      </a:r>
                      <a:r>
                        <a:rPr lang="en-GB" sz="3200" kern="100" dirty="0" smtClean="0">
                          <a:latin typeface="+mj-lt"/>
                          <a:ea typeface="宋体"/>
                          <a:cs typeface="Times New Roman"/>
                        </a:rPr>
                        <a:t>copies/</a:t>
                      </a:r>
                      <a:r>
                        <a:rPr lang="en-GB" sz="3200" kern="100" dirty="0" err="1" smtClean="0">
                          <a:latin typeface="+mj-lt"/>
                          <a:ea typeface="宋体"/>
                          <a:cs typeface="Times New Roman"/>
                        </a:rPr>
                        <a:t>mL</a:t>
                      </a:r>
                      <a:endParaRPr lang="zh-CN" sz="3200" kern="100" dirty="0">
                        <a:latin typeface="+mj-lt"/>
                        <a:ea typeface="宋体"/>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Bef>
                          <a:spcPts val="600"/>
                        </a:spcBef>
                        <a:spcAft>
                          <a:spcPts val="0"/>
                        </a:spcAft>
                      </a:pPr>
                      <a:r>
                        <a:rPr lang="en-GB" sz="3200" kern="100" dirty="0">
                          <a:latin typeface="+mj-lt"/>
                          <a:ea typeface="宋体"/>
                          <a:cs typeface="Times New Roman"/>
                        </a:rPr>
                        <a:t>4.4(3.9-4.8)</a:t>
                      </a:r>
                      <a:endParaRPr lang="zh-CN" sz="3200" kern="100" dirty="0">
                        <a:latin typeface="+mj-lt"/>
                        <a:ea typeface="宋体"/>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Bef>
                          <a:spcPts val="600"/>
                        </a:spcBef>
                        <a:spcAft>
                          <a:spcPts val="0"/>
                        </a:spcAft>
                      </a:pPr>
                      <a:r>
                        <a:rPr lang="en-GB" sz="3200" kern="100" dirty="0">
                          <a:latin typeface="+mj-lt"/>
                          <a:ea typeface="宋体"/>
                          <a:cs typeface="Times New Roman"/>
                        </a:rPr>
                        <a:t>4.5(4.2-4.9)</a:t>
                      </a:r>
                      <a:endParaRPr lang="zh-CN" sz="3200" kern="100" dirty="0">
                        <a:latin typeface="+mj-lt"/>
                        <a:ea typeface="宋体"/>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Bef>
                          <a:spcPts val="600"/>
                        </a:spcBef>
                        <a:spcAft>
                          <a:spcPts val="0"/>
                        </a:spcAft>
                      </a:pPr>
                      <a:r>
                        <a:rPr lang="en-GB" sz="3200" kern="100" dirty="0">
                          <a:latin typeface="+mj-lt"/>
                          <a:ea typeface="宋体"/>
                          <a:cs typeface="Times New Roman"/>
                        </a:rPr>
                        <a:t>4.5(4-4.8)</a:t>
                      </a:r>
                      <a:endParaRPr lang="zh-CN" sz="3200" kern="100" dirty="0">
                        <a:latin typeface="+mj-lt"/>
                        <a:ea typeface="宋体"/>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056000">
                <a:tc>
                  <a:txBody>
                    <a:bodyPr/>
                    <a:lstStyle/>
                    <a:p>
                      <a:pPr algn="l">
                        <a:lnSpc>
                          <a:spcPct val="100000"/>
                        </a:lnSpc>
                        <a:spcBef>
                          <a:spcPts val="600"/>
                        </a:spcBef>
                        <a:spcAft>
                          <a:spcPts val="0"/>
                        </a:spcAft>
                      </a:pPr>
                      <a:r>
                        <a:rPr lang="en-GB" sz="3200" kern="100" dirty="0" smtClean="0">
                          <a:latin typeface="+mj-lt"/>
                          <a:ea typeface="宋体"/>
                          <a:cs typeface="Times New Roman"/>
                        </a:rPr>
                        <a:t>HIV-RNA </a:t>
                      </a:r>
                      <a:r>
                        <a:rPr lang="en-GB" sz="3200" kern="100" dirty="0">
                          <a:latin typeface="+mj-lt"/>
                          <a:ea typeface="宋体"/>
                          <a:cs typeface="Times New Roman"/>
                        </a:rPr>
                        <a:t>copies per </a:t>
                      </a:r>
                      <a:r>
                        <a:rPr lang="en-GB" sz="3200" kern="100" dirty="0" err="1" smtClean="0">
                          <a:latin typeface="+mj-lt"/>
                          <a:ea typeface="宋体"/>
                          <a:cs typeface="Times New Roman"/>
                        </a:rPr>
                        <a:t>mL</a:t>
                      </a:r>
                      <a:r>
                        <a:rPr lang="en-US" sz="3200" kern="100" baseline="0" dirty="0" smtClean="0">
                          <a:latin typeface="+mj-lt"/>
                          <a:ea typeface="宋体"/>
                          <a:cs typeface="Times New Roman"/>
                        </a:rPr>
                        <a:t> </a:t>
                      </a:r>
                      <a:r>
                        <a:rPr lang="en-GB" sz="3200" kern="100" dirty="0" smtClean="0">
                          <a:latin typeface="+mj-lt"/>
                          <a:ea typeface="宋体"/>
                          <a:cs typeface="Times New Roman"/>
                        </a:rPr>
                        <a:t>≥10</a:t>
                      </a:r>
                      <a:r>
                        <a:rPr lang="en-GB" sz="3200" kern="100" baseline="30000" dirty="0" smtClean="0">
                          <a:latin typeface="+mj-lt"/>
                          <a:ea typeface="宋体"/>
                          <a:cs typeface="Times New Roman"/>
                        </a:rPr>
                        <a:t>5</a:t>
                      </a:r>
                      <a:r>
                        <a:rPr lang="en-GB" sz="3200" kern="100" dirty="0" smtClean="0">
                          <a:latin typeface="+mj-lt"/>
                          <a:ea typeface="宋体"/>
                          <a:cs typeface="Times New Roman"/>
                        </a:rPr>
                        <a:t>copies/ml[no</a:t>
                      </a:r>
                      <a:r>
                        <a:rPr lang="en-GB" sz="3200" kern="100" dirty="0">
                          <a:latin typeface="+mj-lt"/>
                          <a:ea typeface="宋体"/>
                          <a:cs typeface="Times New Roman"/>
                        </a:rPr>
                        <a:t>. </a:t>
                      </a:r>
                      <a:r>
                        <a:rPr lang="en-GB" sz="3200" kern="100" dirty="0" smtClean="0">
                          <a:latin typeface="+mj-lt"/>
                          <a:ea typeface="宋体"/>
                          <a:cs typeface="Times New Roman"/>
                        </a:rPr>
                        <a:t>(%)]</a:t>
                      </a:r>
                      <a:endParaRPr lang="zh-CN" sz="3200" kern="100" dirty="0">
                        <a:latin typeface="+mj-lt"/>
                        <a:ea typeface="宋体"/>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Bef>
                          <a:spcPts val="600"/>
                        </a:spcBef>
                        <a:spcAft>
                          <a:spcPts val="0"/>
                        </a:spcAft>
                      </a:pPr>
                      <a:r>
                        <a:rPr lang="en-GB" sz="3200" kern="100" dirty="0" smtClean="0">
                          <a:latin typeface="+mj-lt"/>
                          <a:ea typeface="宋体"/>
                          <a:cs typeface="Times New Roman"/>
                        </a:rPr>
                        <a:t>14(15.2</a:t>
                      </a:r>
                      <a:r>
                        <a:rPr lang="en-GB" sz="3200" kern="100" dirty="0">
                          <a:latin typeface="+mj-lt"/>
                          <a:ea typeface="宋体"/>
                          <a:cs typeface="Times New Roman"/>
                        </a:rPr>
                        <a:t>%)</a:t>
                      </a:r>
                      <a:endParaRPr lang="zh-CN" sz="3200" kern="100" dirty="0">
                        <a:latin typeface="+mj-lt"/>
                        <a:ea typeface="宋体"/>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Bef>
                          <a:spcPts val="600"/>
                        </a:spcBef>
                        <a:spcAft>
                          <a:spcPts val="0"/>
                        </a:spcAft>
                      </a:pPr>
                      <a:r>
                        <a:rPr lang="en-GB" sz="3200" kern="100" dirty="0">
                          <a:latin typeface="+mj-lt"/>
                          <a:ea typeface="宋体"/>
                          <a:cs typeface="Times New Roman"/>
                        </a:rPr>
                        <a:t>13(14.1%)</a:t>
                      </a:r>
                      <a:endParaRPr lang="zh-CN" sz="3200" kern="100" dirty="0">
                        <a:latin typeface="+mj-lt"/>
                        <a:ea typeface="宋体"/>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Bef>
                          <a:spcPts val="600"/>
                        </a:spcBef>
                        <a:spcAft>
                          <a:spcPts val="0"/>
                        </a:spcAft>
                      </a:pPr>
                      <a:r>
                        <a:rPr lang="en-GB" sz="3200" kern="100" dirty="0">
                          <a:latin typeface="+mj-lt"/>
                          <a:ea typeface="宋体"/>
                          <a:cs typeface="Times New Roman"/>
                        </a:rPr>
                        <a:t>27(14.6%)</a:t>
                      </a:r>
                      <a:endParaRPr lang="zh-CN" sz="3200" kern="100" dirty="0">
                        <a:latin typeface="+mj-lt"/>
                        <a:ea typeface="宋体"/>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056000">
                <a:tc>
                  <a:txBody>
                    <a:bodyPr/>
                    <a:lstStyle/>
                    <a:p>
                      <a:pPr algn="l">
                        <a:lnSpc>
                          <a:spcPct val="100000"/>
                        </a:lnSpc>
                        <a:spcBef>
                          <a:spcPts val="600"/>
                        </a:spcBef>
                        <a:spcAft>
                          <a:spcPts val="0"/>
                        </a:spcAft>
                      </a:pPr>
                      <a:r>
                        <a:rPr lang="en-GB" sz="3200" kern="100" dirty="0">
                          <a:latin typeface="+mj-lt"/>
                          <a:ea typeface="宋体"/>
                          <a:cs typeface="Times New Roman"/>
                        </a:rPr>
                        <a:t>Baseline CD4 T cell count (cells/</a:t>
                      </a:r>
                      <a:r>
                        <a:rPr lang="en-GB" sz="3200" kern="100" dirty="0" err="1">
                          <a:latin typeface="+mj-lt"/>
                          <a:ea typeface="宋体"/>
                          <a:cs typeface="Times New Roman"/>
                        </a:rPr>
                        <a:t>ul</a:t>
                      </a:r>
                      <a:r>
                        <a:rPr lang="en-GB" sz="3200" kern="100" dirty="0">
                          <a:latin typeface="+mj-lt"/>
                          <a:ea typeface="宋体"/>
                          <a:cs typeface="Times New Roman"/>
                        </a:rPr>
                        <a:t>)</a:t>
                      </a:r>
                      <a:endParaRPr lang="zh-CN" sz="3200" kern="100" dirty="0">
                        <a:latin typeface="+mj-lt"/>
                        <a:ea typeface="宋体"/>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Bef>
                          <a:spcPts val="600"/>
                        </a:spcBef>
                        <a:spcAft>
                          <a:spcPts val="0"/>
                        </a:spcAft>
                      </a:pPr>
                      <a:r>
                        <a:rPr lang="en-GB" sz="3200" kern="100" dirty="0">
                          <a:latin typeface="+mj-lt"/>
                          <a:ea typeface="宋体"/>
                          <a:cs typeface="Times New Roman"/>
                        </a:rPr>
                        <a:t>310(190-466)</a:t>
                      </a:r>
                      <a:endParaRPr lang="zh-CN" sz="3200" kern="100" dirty="0">
                        <a:latin typeface="+mj-lt"/>
                        <a:ea typeface="宋体"/>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Bef>
                          <a:spcPts val="600"/>
                        </a:spcBef>
                        <a:spcAft>
                          <a:spcPts val="0"/>
                        </a:spcAft>
                      </a:pPr>
                      <a:r>
                        <a:rPr lang="en-GB" sz="3200" kern="100">
                          <a:latin typeface="+mj-lt"/>
                          <a:ea typeface="宋体"/>
                          <a:cs typeface="Times New Roman"/>
                        </a:rPr>
                        <a:t>272(206-376)</a:t>
                      </a:r>
                      <a:endParaRPr lang="zh-CN" sz="3200" kern="100">
                        <a:latin typeface="+mj-lt"/>
                        <a:ea typeface="宋体"/>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Bef>
                          <a:spcPts val="600"/>
                        </a:spcBef>
                        <a:spcAft>
                          <a:spcPts val="0"/>
                        </a:spcAft>
                      </a:pPr>
                      <a:r>
                        <a:rPr lang="en-GB" sz="3200" kern="100" dirty="0">
                          <a:latin typeface="+mj-lt"/>
                          <a:ea typeface="宋体"/>
                          <a:cs typeface="Times New Roman"/>
                        </a:rPr>
                        <a:t>292(199-426)</a:t>
                      </a:r>
                      <a:endParaRPr lang="zh-CN" sz="3200" kern="100" dirty="0">
                        <a:latin typeface="+mj-lt"/>
                        <a:ea typeface="宋体"/>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1" name="矩形 40"/>
          <p:cNvSpPr/>
          <p:nvPr/>
        </p:nvSpPr>
        <p:spPr>
          <a:xfrm>
            <a:off x="12115230" y="12935045"/>
            <a:ext cx="12745416" cy="584775"/>
          </a:xfrm>
          <a:prstGeom prst="rect">
            <a:avLst/>
          </a:prstGeom>
        </p:spPr>
        <p:txBody>
          <a:bodyPr wrap="square">
            <a:spAutoFit/>
          </a:bodyPr>
          <a:lstStyle/>
          <a:p>
            <a:r>
              <a:rPr lang="en-GB" altLang="zh-CN" sz="3200" dirty="0" smtClean="0"/>
              <a:t>Table 1: Demographics and clinical baseline characteristics</a:t>
            </a:r>
            <a:endParaRPr lang="zh-CN" altLang="en-US" sz="3200" dirty="0"/>
          </a:p>
        </p:txBody>
      </p:sp>
      <p:sp>
        <p:nvSpPr>
          <p:cNvPr id="43" name="TextBox 42"/>
          <p:cNvSpPr txBox="1"/>
          <p:nvPr/>
        </p:nvSpPr>
        <p:spPr>
          <a:xfrm>
            <a:off x="17443822" y="26688573"/>
            <a:ext cx="3888432" cy="584775"/>
          </a:xfrm>
          <a:prstGeom prst="rect">
            <a:avLst/>
          </a:prstGeom>
          <a:noFill/>
        </p:spPr>
        <p:txBody>
          <a:bodyPr wrap="square" rtlCol="0">
            <a:spAutoFit/>
          </a:bodyPr>
          <a:lstStyle/>
          <a:p>
            <a:r>
              <a:rPr lang="en-US" altLang="zh-CN" sz="3200" dirty="0" smtClean="0"/>
              <a:t>Figure 1    Flow Chat</a:t>
            </a:r>
            <a:endParaRPr lang="zh-CN" altLang="en-US" dirty="0"/>
          </a:p>
        </p:txBody>
      </p:sp>
      <p:sp>
        <p:nvSpPr>
          <p:cNvPr id="45" name="矩形 44"/>
          <p:cNvSpPr/>
          <p:nvPr/>
        </p:nvSpPr>
        <p:spPr>
          <a:xfrm>
            <a:off x="28461046" y="30372594"/>
            <a:ext cx="13321480" cy="1077218"/>
          </a:xfrm>
          <a:prstGeom prst="rect">
            <a:avLst/>
          </a:prstGeom>
        </p:spPr>
        <p:txBody>
          <a:bodyPr wrap="square">
            <a:spAutoFit/>
          </a:bodyPr>
          <a:lstStyle/>
          <a:p>
            <a:r>
              <a:rPr lang="en-US" altLang="zh-CN" sz="3200" dirty="0" smtClean="0">
                <a:latin typeface="+mj-lt"/>
              </a:rPr>
              <a:t>Figure3 </a:t>
            </a:r>
            <a:r>
              <a:rPr lang="zh-CN" altLang="zh-CN" sz="3200" dirty="0" smtClean="0">
                <a:latin typeface="+mj-lt"/>
              </a:rPr>
              <a:t> </a:t>
            </a:r>
            <a:r>
              <a:rPr lang="en-US" altLang="zh-CN" sz="3200" dirty="0" smtClean="0">
                <a:latin typeface="+mj-lt"/>
              </a:rPr>
              <a:t>Effects of 4 SNPs with meaningful p-value on EFV plasma concentration. Value are presented as median with inter-quartile range.</a:t>
            </a:r>
            <a:endParaRPr lang="zh-CN" altLang="en-US" sz="3200" dirty="0">
              <a:latin typeface="+mj-lt"/>
            </a:endParaRPr>
          </a:p>
        </p:txBody>
      </p:sp>
      <p:pic>
        <p:nvPicPr>
          <p:cNvPr id="35" name="~PP3521.WAV">
            <a:hlinkClick r:id="" action="ppaction://media"/>
          </p:cNvPr>
          <p:cNvPicPr>
            <a:picLocks noRot="1" noChangeAspect="1"/>
          </p:cNvPicPr>
          <p:nvPr>
            <a:wavAudioFile r:embed="rId1" name="~PP3521.WAV"/>
          </p:nvPr>
        </p:nvPicPr>
        <p:blipFill>
          <a:blip r:embed="rId9" cstate="print"/>
          <a:stretch>
            <a:fillRect/>
          </a:stretch>
        </p:blipFill>
        <p:spPr>
          <a:xfrm>
            <a:off x="41771888" y="31043563"/>
            <a:ext cx="304800" cy="304800"/>
          </a:xfrm>
          <a:prstGeom prst="rect">
            <a:avLst/>
          </a:prstGeom>
        </p:spPr>
      </p:pic>
    </p:spTree>
  </p:cSld>
  <p:clrMapOvr>
    <a:masterClrMapping/>
  </p:clrMapOvr>
  <p:transition advTm="18270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5"/>
                </p:tgtEl>
              </p:cMediaNode>
            </p:audio>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261</TotalTime>
  <Words>728</Words>
  <Application>Microsoft Office PowerPoint</Application>
  <PresentationFormat>自定义</PresentationFormat>
  <Paragraphs>65</Paragraphs>
  <Slides>1</Slides>
  <Notes>0</Notes>
  <HiddenSlides>0</HiddenSlides>
  <MMClips>1</MMClips>
  <ScaleCrop>false</ScaleCrop>
  <HeadingPairs>
    <vt:vector size="4" baseType="variant">
      <vt:variant>
        <vt:lpstr>主题</vt:lpstr>
      </vt:variant>
      <vt:variant>
        <vt:i4>1</vt:i4>
      </vt:variant>
      <vt:variant>
        <vt:lpstr>幻灯片标题</vt:lpstr>
      </vt:variant>
      <vt:variant>
        <vt:i4>1</vt:i4>
      </vt:variant>
    </vt:vector>
  </HeadingPairs>
  <TitlesOfParts>
    <vt:vector size="2" baseType="lpstr">
      <vt:lpstr>Office 主题</vt:lpstr>
      <vt:lpstr>幻灯片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nick</dc:creator>
  <cp:lastModifiedBy>nick</cp:lastModifiedBy>
  <cp:revision>34</cp:revision>
  <dcterms:created xsi:type="dcterms:W3CDTF">2020-06-03T02:10:14Z</dcterms:created>
  <dcterms:modified xsi:type="dcterms:W3CDTF">2020-06-12T07:06:12Z</dcterms:modified>
</cp:coreProperties>
</file>